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65" r:id="rId5"/>
    <p:sldId id="264" r:id="rId6"/>
    <p:sldId id="266" r:id="rId7"/>
    <p:sldId id="267" r:id="rId8"/>
    <p:sldId id="268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3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7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7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63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86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7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14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12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72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098B-E55E-5F49-BD66-A3D065D073A9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2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B19027-45FC-9E45-A194-18454191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7278DC-9AAA-4C49-B1A6-59353670E011}"/>
              </a:ext>
            </a:extLst>
          </p:cNvPr>
          <p:cNvSpPr txBox="1"/>
          <p:nvPr/>
        </p:nvSpPr>
        <p:spPr>
          <a:xfrm>
            <a:off x="417784" y="111935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Andréas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7180F6-3100-034C-A6C4-BBF6B33CF8D3}"/>
              </a:ext>
            </a:extLst>
          </p:cNvPr>
          <p:cNvSpPr txBox="1"/>
          <p:nvPr/>
        </p:nvSpPr>
        <p:spPr>
          <a:xfrm>
            <a:off x="2861441" y="111935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Bilel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11F38-B57A-E442-967E-6D138E96C636}"/>
              </a:ext>
            </a:extLst>
          </p:cNvPr>
          <p:cNvSpPr txBox="1"/>
          <p:nvPr/>
        </p:nvSpPr>
        <p:spPr>
          <a:xfrm>
            <a:off x="5762295" y="111935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Fanny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00A59D-43AF-934A-88A2-E303B3491464}"/>
              </a:ext>
            </a:extLst>
          </p:cNvPr>
          <p:cNvSpPr txBox="1"/>
          <p:nvPr/>
        </p:nvSpPr>
        <p:spPr>
          <a:xfrm>
            <a:off x="8205952" y="112381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Maxine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56122B-0469-B140-86C3-CD2EBA5C76BD}"/>
              </a:ext>
            </a:extLst>
          </p:cNvPr>
          <p:cNvSpPr txBox="1"/>
          <p:nvPr/>
        </p:nvSpPr>
        <p:spPr>
          <a:xfrm>
            <a:off x="417784" y="354900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Capucine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AC6ED7-35AA-9A45-8BB3-B58E0AB684CB}"/>
              </a:ext>
            </a:extLst>
          </p:cNvPr>
          <p:cNvSpPr txBox="1"/>
          <p:nvPr/>
        </p:nvSpPr>
        <p:spPr>
          <a:xfrm>
            <a:off x="2861441" y="354900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Joséphine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FFAB97-4FAE-1B41-BC53-E4B0B688EC9D}"/>
              </a:ext>
            </a:extLst>
          </p:cNvPr>
          <p:cNvSpPr txBox="1"/>
          <p:nvPr/>
        </p:nvSpPr>
        <p:spPr>
          <a:xfrm>
            <a:off x="5762295" y="354900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Jasmine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63B22F-6E4B-1146-880E-9B59516610C7}"/>
              </a:ext>
            </a:extLst>
          </p:cNvPr>
          <p:cNvSpPr txBox="1"/>
          <p:nvPr/>
        </p:nvSpPr>
        <p:spPr>
          <a:xfrm>
            <a:off x="8205952" y="355346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Coraline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E069FF-A09F-B54E-B097-6FB8D291BE19}"/>
              </a:ext>
            </a:extLst>
          </p:cNvPr>
          <p:cNvSpPr txBox="1"/>
          <p:nvPr/>
        </p:nvSpPr>
        <p:spPr>
          <a:xfrm>
            <a:off x="465080" y="597419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KG Miss Speechy IPA" panose="02000000000000000000" pitchFamily="2" charset="77"/>
              </a:rPr>
              <a:t>Ayanna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94C1BE-3A9B-9E46-976E-9DEC08617DF1}"/>
              </a:ext>
            </a:extLst>
          </p:cNvPr>
          <p:cNvSpPr txBox="1"/>
          <p:nvPr/>
        </p:nvSpPr>
        <p:spPr>
          <a:xfrm>
            <a:off x="2908737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Tom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6CB40F5-C052-134C-B82A-6A949E03AE95}"/>
              </a:ext>
            </a:extLst>
          </p:cNvPr>
          <p:cNvSpPr txBox="1"/>
          <p:nvPr/>
        </p:nvSpPr>
        <p:spPr>
          <a:xfrm>
            <a:off x="5809591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Donas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A7119E-3B26-5348-919E-DCCA2E0BAAE6}"/>
              </a:ext>
            </a:extLst>
          </p:cNvPr>
          <p:cNvSpPr txBox="1"/>
          <p:nvPr/>
        </p:nvSpPr>
        <p:spPr>
          <a:xfrm>
            <a:off x="8253248" y="597865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Haniya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0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9F5849D-6BFF-E341-9042-671FE04C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7278DC-9AAA-4C49-B1A6-59353670E011}"/>
              </a:ext>
            </a:extLst>
          </p:cNvPr>
          <p:cNvSpPr txBox="1"/>
          <p:nvPr/>
        </p:nvSpPr>
        <p:spPr>
          <a:xfrm>
            <a:off x="417784" y="111935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Mathias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7180F6-3100-034C-A6C4-BBF6B33CF8D3}"/>
              </a:ext>
            </a:extLst>
          </p:cNvPr>
          <p:cNvSpPr txBox="1"/>
          <p:nvPr/>
        </p:nvSpPr>
        <p:spPr>
          <a:xfrm>
            <a:off x="2861441" y="111935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Louise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11F38-B57A-E442-967E-6D138E96C636}"/>
              </a:ext>
            </a:extLst>
          </p:cNvPr>
          <p:cNvSpPr txBox="1"/>
          <p:nvPr/>
        </p:nvSpPr>
        <p:spPr>
          <a:xfrm>
            <a:off x="5762295" y="111935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00A59D-43AF-934A-88A2-E303B3491464}"/>
              </a:ext>
            </a:extLst>
          </p:cNvPr>
          <p:cNvSpPr txBox="1"/>
          <p:nvPr/>
        </p:nvSpPr>
        <p:spPr>
          <a:xfrm>
            <a:off x="8205952" y="112381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Lemmy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56122B-0469-B140-86C3-CD2EBA5C76BD}"/>
              </a:ext>
            </a:extLst>
          </p:cNvPr>
          <p:cNvSpPr txBox="1"/>
          <p:nvPr/>
        </p:nvSpPr>
        <p:spPr>
          <a:xfrm>
            <a:off x="417784" y="354900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Elias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AC6ED7-35AA-9A45-8BB3-B58E0AB684CB}"/>
              </a:ext>
            </a:extLst>
          </p:cNvPr>
          <p:cNvSpPr txBox="1"/>
          <p:nvPr/>
        </p:nvSpPr>
        <p:spPr>
          <a:xfrm>
            <a:off x="2861441" y="354900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Mohamed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E069FF-A09F-B54E-B097-6FB8D291BE19}"/>
              </a:ext>
            </a:extLst>
          </p:cNvPr>
          <p:cNvSpPr txBox="1"/>
          <p:nvPr/>
        </p:nvSpPr>
        <p:spPr>
          <a:xfrm>
            <a:off x="465080" y="597419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Farès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94C1BE-3A9B-9E46-976E-9DEC08617DF1}"/>
              </a:ext>
            </a:extLst>
          </p:cNvPr>
          <p:cNvSpPr txBox="1"/>
          <p:nvPr/>
        </p:nvSpPr>
        <p:spPr>
          <a:xfrm>
            <a:off x="2908737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Abygaëlle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AFB567-2E3E-714A-8982-FD7866C406CC}"/>
              </a:ext>
            </a:extLst>
          </p:cNvPr>
          <p:cNvSpPr txBox="1"/>
          <p:nvPr/>
        </p:nvSpPr>
        <p:spPr>
          <a:xfrm>
            <a:off x="5774120" y="354900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Jenna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4BEDCFC-1ADA-6543-8FC3-1780C87F9BDE}"/>
              </a:ext>
            </a:extLst>
          </p:cNvPr>
          <p:cNvSpPr txBox="1"/>
          <p:nvPr/>
        </p:nvSpPr>
        <p:spPr>
          <a:xfrm>
            <a:off x="8205952" y="354900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Adrien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3597F0-CAF1-564C-8B65-8F18DE5DA366}"/>
              </a:ext>
            </a:extLst>
          </p:cNvPr>
          <p:cNvSpPr txBox="1"/>
          <p:nvPr/>
        </p:nvSpPr>
        <p:spPr>
          <a:xfrm>
            <a:off x="8254643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Nahil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5F0286-75E9-5249-AB50-105C0785DDC5}"/>
              </a:ext>
            </a:extLst>
          </p:cNvPr>
          <p:cNvSpPr txBox="1"/>
          <p:nvPr/>
        </p:nvSpPr>
        <p:spPr>
          <a:xfrm>
            <a:off x="5817474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Axel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33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DDC55512-5BFB-9E48-B637-78845778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A2074F7-22BB-D045-8E1B-6AD0FCBF972C}"/>
              </a:ext>
            </a:extLst>
          </p:cNvPr>
          <p:cNvSpPr txBox="1"/>
          <p:nvPr/>
        </p:nvSpPr>
        <p:spPr>
          <a:xfrm>
            <a:off x="417784" y="52499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Andréas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DDAD15-2A1B-4240-8B6D-3BC5045ED73B}"/>
              </a:ext>
            </a:extLst>
          </p:cNvPr>
          <p:cNvSpPr txBox="1"/>
          <p:nvPr/>
        </p:nvSpPr>
        <p:spPr>
          <a:xfrm>
            <a:off x="2861441" y="52499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Bilel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33FAA9-0D21-BC4C-94A3-AF424E972945}"/>
              </a:ext>
            </a:extLst>
          </p:cNvPr>
          <p:cNvSpPr txBox="1"/>
          <p:nvPr/>
        </p:nvSpPr>
        <p:spPr>
          <a:xfrm>
            <a:off x="5762295" y="52499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Fanny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1DD42A3-9879-654B-823B-A2E54D1C31A1}"/>
              </a:ext>
            </a:extLst>
          </p:cNvPr>
          <p:cNvSpPr txBox="1"/>
          <p:nvPr/>
        </p:nvSpPr>
        <p:spPr>
          <a:xfrm>
            <a:off x="8205952" y="52945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Maxine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0D72E6-25E5-6441-BA50-8ED1094D7471}"/>
              </a:ext>
            </a:extLst>
          </p:cNvPr>
          <p:cNvSpPr txBox="1"/>
          <p:nvPr/>
        </p:nvSpPr>
        <p:spPr>
          <a:xfrm>
            <a:off x="417784" y="294321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Capucine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9A9113-EFD3-D546-9E1E-ACA07E114BE2}"/>
              </a:ext>
            </a:extLst>
          </p:cNvPr>
          <p:cNvSpPr txBox="1"/>
          <p:nvPr/>
        </p:nvSpPr>
        <p:spPr>
          <a:xfrm>
            <a:off x="2861441" y="294321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Joséphine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791E5DB-B6C1-5D49-9891-9D4CEDC8DFEF}"/>
              </a:ext>
            </a:extLst>
          </p:cNvPr>
          <p:cNvSpPr txBox="1"/>
          <p:nvPr/>
        </p:nvSpPr>
        <p:spPr>
          <a:xfrm>
            <a:off x="5762295" y="294321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Jasmine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520150A-87F6-F242-9FE8-9907EF94159E}"/>
              </a:ext>
            </a:extLst>
          </p:cNvPr>
          <p:cNvSpPr txBox="1"/>
          <p:nvPr/>
        </p:nvSpPr>
        <p:spPr>
          <a:xfrm>
            <a:off x="8205952" y="294767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Coraline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6BACD09-F280-B348-8285-16B74BBC39F1}"/>
              </a:ext>
            </a:extLst>
          </p:cNvPr>
          <p:cNvSpPr txBox="1"/>
          <p:nvPr/>
        </p:nvSpPr>
        <p:spPr>
          <a:xfrm>
            <a:off x="465080" y="534554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KG Miss Speechy IPA" panose="02000000000000000000" pitchFamily="2" charset="77"/>
              </a:rPr>
              <a:t>Ayanna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624A2B-718D-2E4A-961B-71CA48D47CEF}"/>
              </a:ext>
            </a:extLst>
          </p:cNvPr>
          <p:cNvSpPr txBox="1"/>
          <p:nvPr/>
        </p:nvSpPr>
        <p:spPr>
          <a:xfrm>
            <a:off x="2908737" y="534554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Tom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E3E3EDB-520F-3749-B783-88B8490EBC69}"/>
              </a:ext>
            </a:extLst>
          </p:cNvPr>
          <p:cNvSpPr txBox="1"/>
          <p:nvPr/>
        </p:nvSpPr>
        <p:spPr>
          <a:xfrm>
            <a:off x="5809591" y="534554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Donas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0D8CAC-A970-974D-84FB-3A4C4385A137}"/>
              </a:ext>
            </a:extLst>
          </p:cNvPr>
          <p:cNvSpPr txBox="1"/>
          <p:nvPr/>
        </p:nvSpPr>
        <p:spPr>
          <a:xfrm>
            <a:off x="8253248" y="535000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Haniya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61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A4639C-00F5-404E-9F0E-806D3BD0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7278DC-9AAA-4C49-B1A6-59353670E011}"/>
              </a:ext>
            </a:extLst>
          </p:cNvPr>
          <p:cNvSpPr txBox="1"/>
          <p:nvPr/>
        </p:nvSpPr>
        <p:spPr>
          <a:xfrm>
            <a:off x="703534" y="41069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Mathias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7180F6-3100-034C-A6C4-BBF6B33CF8D3}"/>
              </a:ext>
            </a:extLst>
          </p:cNvPr>
          <p:cNvSpPr txBox="1"/>
          <p:nvPr/>
        </p:nvSpPr>
        <p:spPr>
          <a:xfrm>
            <a:off x="3147191" y="41069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Louise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11F38-B57A-E442-967E-6D138E96C636}"/>
              </a:ext>
            </a:extLst>
          </p:cNvPr>
          <p:cNvSpPr txBox="1"/>
          <p:nvPr/>
        </p:nvSpPr>
        <p:spPr>
          <a:xfrm>
            <a:off x="5590848" y="40622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00A59D-43AF-934A-88A2-E303B3491464}"/>
              </a:ext>
            </a:extLst>
          </p:cNvPr>
          <p:cNvSpPr txBox="1"/>
          <p:nvPr/>
        </p:nvSpPr>
        <p:spPr>
          <a:xfrm>
            <a:off x="8034505" y="41069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Lemmy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56122B-0469-B140-86C3-CD2EBA5C76BD}"/>
              </a:ext>
            </a:extLst>
          </p:cNvPr>
          <p:cNvSpPr txBox="1"/>
          <p:nvPr/>
        </p:nvSpPr>
        <p:spPr>
          <a:xfrm>
            <a:off x="703534" y="290669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Elias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AC6ED7-35AA-9A45-8BB3-B58E0AB684CB}"/>
              </a:ext>
            </a:extLst>
          </p:cNvPr>
          <p:cNvSpPr txBox="1"/>
          <p:nvPr/>
        </p:nvSpPr>
        <p:spPr>
          <a:xfrm>
            <a:off x="3147191" y="290669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Mohamed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E069FF-A09F-B54E-B097-6FB8D291BE19}"/>
              </a:ext>
            </a:extLst>
          </p:cNvPr>
          <p:cNvSpPr txBox="1"/>
          <p:nvPr/>
        </p:nvSpPr>
        <p:spPr>
          <a:xfrm>
            <a:off x="703534" y="540269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Farès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94C1BE-3A9B-9E46-976E-9DEC08617DF1}"/>
              </a:ext>
            </a:extLst>
          </p:cNvPr>
          <p:cNvSpPr txBox="1"/>
          <p:nvPr/>
        </p:nvSpPr>
        <p:spPr>
          <a:xfrm>
            <a:off x="3147191" y="54026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Abygaëlle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AFB567-2E3E-714A-8982-FD7866C406CC}"/>
              </a:ext>
            </a:extLst>
          </p:cNvPr>
          <p:cNvSpPr txBox="1"/>
          <p:nvPr/>
        </p:nvSpPr>
        <p:spPr>
          <a:xfrm>
            <a:off x="5602673" y="289999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Jenna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4BEDCFC-1ADA-6543-8FC3-1780C87F9BDE}"/>
              </a:ext>
            </a:extLst>
          </p:cNvPr>
          <p:cNvSpPr txBox="1"/>
          <p:nvPr/>
        </p:nvSpPr>
        <p:spPr>
          <a:xfrm>
            <a:off x="8034505" y="289999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Adrien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3597F0-CAF1-564C-8B65-8F18DE5DA366}"/>
              </a:ext>
            </a:extLst>
          </p:cNvPr>
          <p:cNvSpPr txBox="1"/>
          <p:nvPr/>
        </p:nvSpPr>
        <p:spPr>
          <a:xfrm>
            <a:off x="8039842" y="54026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Nahil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5F0286-75E9-5249-AB50-105C0785DDC5}"/>
              </a:ext>
            </a:extLst>
          </p:cNvPr>
          <p:cNvSpPr txBox="1"/>
          <p:nvPr/>
        </p:nvSpPr>
        <p:spPr>
          <a:xfrm>
            <a:off x="5602673" y="54026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Axel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389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51D481E-1DAC-8145-9829-7FBBC0A2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A2074F7-22BB-D045-8E1B-6AD0FCBF972C}"/>
              </a:ext>
            </a:extLst>
          </p:cNvPr>
          <p:cNvSpPr txBox="1"/>
          <p:nvPr/>
        </p:nvSpPr>
        <p:spPr>
          <a:xfrm>
            <a:off x="637106" y="41069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Andréas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DDAD15-2A1B-4240-8B6D-3BC5045ED73B}"/>
              </a:ext>
            </a:extLst>
          </p:cNvPr>
          <p:cNvSpPr txBox="1"/>
          <p:nvPr/>
        </p:nvSpPr>
        <p:spPr>
          <a:xfrm>
            <a:off x="3080763" y="40740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Bilel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33FAA9-0D21-BC4C-94A3-AF424E972945}"/>
              </a:ext>
            </a:extLst>
          </p:cNvPr>
          <p:cNvSpPr txBox="1"/>
          <p:nvPr/>
        </p:nvSpPr>
        <p:spPr>
          <a:xfrm>
            <a:off x="5606038" y="40740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Fanny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1DD42A3-9879-654B-823B-A2E54D1C31A1}"/>
              </a:ext>
            </a:extLst>
          </p:cNvPr>
          <p:cNvSpPr txBox="1"/>
          <p:nvPr/>
        </p:nvSpPr>
        <p:spPr>
          <a:xfrm>
            <a:off x="8049694" y="40740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Maxine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0D72E6-25E5-6441-BA50-8ED1094D7471}"/>
              </a:ext>
            </a:extLst>
          </p:cNvPr>
          <p:cNvSpPr txBox="1"/>
          <p:nvPr/>
        </p:nvSpPr>
        <p:spPr>
          <a:xfrm>
            <a:off x="577410" y="280256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Capucine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9A9113-EFD3-D546-9E1E-ACA07E114BE2}"/>
              </a:ext>
            </a:extLst>
          </p:cNvPr>
          <p:cNvSpPr txBox="1"/>
          <p:nvPr/>
        </p:nvSpPr>
        <p:spPr>
          <a:xfrm>
            <a:off x="3080762" y="2812729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Joséphine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791E5DB-B6C1-5D49-9891-9D4CEDC8DFEF}"/>
              </a:ext>
            </a:extLst>
          </p:cNvPr>
          <p:cNvSpPr txBox="1"/>
          <p:nvPr/>
        </p:nvSpPr>
        <p:spPr>
          <a:xfrm>
            <a:off x="5619472" y="280450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Jasmine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520150A-87F6-F242-9FE8-9907EF94159E}"/>
              </a:ext>
            </a:extLst>
          </p:cNvPr>
          <p:cNvSpPr txBox="1"/>
          <p:nvPr/>
        </p:nvSpPr>
        <p:spPr>
          <a:xfrm>
            <a:off x="8168184" y="2802559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Coraline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6BACD09-F280-B348-8285-16B74BBC39F1}"/>
              </a:ext>
            </a:extLst>
          </p:cNvPr>
          <p:cNvSpPr txBox="1"/>
          <p:nvPr/>
        </p:nvSpPr>
        <p:spPr>
          <a:xfrm>
            <a:off x="577410" y="522871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KG Miss Speechy IPA" panose="02000000000000000000" pitchFamily="2" charset="77"/>
              </a:rPr>
              <a:t>Ayanna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624A2B-718D-2E4A-961B-71CA48D47CEF}"/>
              </a:ext>
            </a:extLst>
          </p:cNvPr>
          <p:cNvSpPr txBox="1"/>
          <p:nvPr/>
        </p:nvSpPr>
        <p:spPr>
          <a:xfrm>
            <a:off x="3080762" y="524227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Tom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E3E3EDB-520F-3749-B783-88B8490EBC69}"/>
              </a:ext>
            </a:extLst>
          </p:cNvPr>
          <p:cNvSpPr txBox="1"/>
          <p:nvPr/>
        </p:nvSpPr>
        <p:spPr>
          <a:xfrm>
            <a:off x="5634611" y="524227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Donas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0D8CAC-A970-974D-84FB-3A4C4385A137}"/>
              </a:ext>
            </a:extLst>
          </p:cNvPr>
          <p:cNvSpPr txBox="1"/>
          <p:nvPr/>
        </p:nvSpPr>
        <p:spPr>
          <a:xfrm>
            <a:off x="8130950" y="52205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Haniya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774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EF4D50-1B0C-194A-8DE3-A0FBBA34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7278DC-9AAA-4C49-B1A6-59353670E011}"/>
              </a:ext>
            </a:extLst>
          </p:cNvPr>
          <p:cNvSpPr txBox="1"/>
          <p:nvPr/>
        </p:nvSpPr>
        <p:spPr>
          <a:xfrm>
            <a:off x="440644" y="165790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Mathias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7180F6-3100-034C-A6C4-BBF6B33CF8D3}"/>
              </a:ext>
            </a:extLst>
          </p:cNvPr>
          <p:cNvSpPr txBox="1"/>
          <p:nvPr/>
        </p:nvSpPr>
        <p:spPr>
          <a:xfrm>
            <a:off x="3032891" y="165711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Louise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11F38-B57A-E442-967E-6D138E96C636}"/>
              </a:ext>
            </a:extLst>
          </p:cNvPr>
          <p:cNvSpPr txBox="1"/>
          <p:nvPr/>
        </p:nvSpPr>
        <p:spPr>
          <a:xfrm>
            <a:off x="5653910" y="164089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00A59D-43AF-934A-88A2-E303B3491464}"/>
              </a:ext>
            </a:extLst>
          </p:cNvPr>
          <p:cNvSpPr txBox="1"/>
          <p:nvPr/>
        </p:nvSpPr>
        <p:spPr>
          <a:xfrm>
            <a:off x="8274929" y="163117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Lemmy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56122B-0469-B140-86C3-CD2EBA5C76BD}"/>
              </a:ext>
            </a:extLst>
          </p:cNvPr>
          <p:cNvSpPr txBox="1"/>
          <p:nvPr/>
        </p:nvSpPr>
        <p:spPr>
          <a:xfrm>
            <a:off x="429016" y="402807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Elias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AC6ED7-35AA-9A45-8BB3-B58E0AB684CB}"/>
              </a:ext>
            </a:extLst>
          </p:cNvPr>
          <p:cNvSpPr txBox="1"/>
          <p:nvPr/>
        </p:nvSpPr>
        <p:spPr>
          <a:xfrm>
            <a:off x="3032890" y="402807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Mohamed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E069FF-A09F-B54E-B097-6FB8D291BE19}"/>
              </a:ext>
            </a:extLst>
          </p:cNvPr>
          <p:cNvSpPr txBox="1"/>
          <p:nvPr/>
        </p:nvSpPr>
        <p:spPr>
          <a:xfrm>
            <a:off x="372064" y="642109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Farès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94C1BE-3A9B-9E46-976E-9DEC08617DF1}"/>
              </a:ext>
            </a:extLst>
          </p:cNvPr>
          <p:cNvSpPr txBox="1"/>
          <p:nvPr/>
        </p:nvSpPr>
        <p:spPr>
          <a:xfrm>
            <a:off x="3010636" y="6421096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Abygaëlle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AFB567-2E3E-714A-8982-FD7866C406CC}"/>
              </a:ext>
            </a:extLst>
          </p:cNvPr>
          <p:cNvSpPr txBox="1"/>
          <p:nvPr/>
        </p:nvSpPr>
        <p:spPr>
          <a:xfrm>
            <a:off x="5578056" y="402013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Jenna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4BEDCFC-1ADA-6543-8FC3-1780C87F9BDE}"/>
              </a:ext>
            </a:extLst>
          </p:cNvPr>
          <p:cNvSpPr txBox="1"/>
          <p:nvPr/>
        </p:nvSpPr>
        <p:spPr>
          <a:xfrm>
            <a:off x="8240639" y="402013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Adrien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3597F0-CAF1-564C-8B65-8F18DE5DA366}"/>
              </a:ext>
            </a:extLst>
          </p:cNvPr>
          <p:cNvSpPr txBox="1"/>
          <p:nvPr/>
        </p:nvSpPr>
        <p:spPr>
          <a:xfrm>
            <a:off x="8111875" y="6409096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Nahil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5F0286-75E9-5249-AB50-105C0785DDC5}"/>
              </a:ext>
            </a:extLst>
          </p:cNvPr>
          <p:cNvSpPr txBox="1"/>
          <p:nvPr/>
        </p:nvSpPr>
        <p:spPr>
          <a:xfrm>
            <a:off x="5531938" y="642109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Axel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92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6510C2-4DF9-1340-8861-09B86622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" y="26987"/>
            <a:ext cx="5308600" cy="37528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264EAA3-CFD3-1F43-AA20-21D4CEA7E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6" y="26987"/>
            <a:ext cx="5308600" cy="37528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D964D95-920B-BC42-94ED-5AE773D18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" y="3779835"/>
            <a:ext cx="5308601" cy="37528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462E7A2-E676-7244-801A-70535D64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902" y="3779835"/>
            <a:ext cx="5308603" cy="37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FAADD1-9EE9-8240-9875-01029B21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" y="26987"/>
            <a:ext cx="5308600" cy="3752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D24E9E-6722-E748-AC90-9C58FE066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6" y="26987"/>
            <a:ext cx="53086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9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72</Words>
  <Application>Microsoft Macintosh PowerPoint</Application>
  <PresentationFormat>Personnalisé</PresentationFormat>
  <Paragraphs>72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KG Miss Speechy IPA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</cp:revision>
  <dcterms:created xsi:type="dcterms:W3CDTF">2023-08-06T14:30:05Z</dcterms:created>
  <dcterms:modified xsi:type="dcterms:W3CDTF">2024-08-20T14:07:09Z</dcterms:modified>
</cp:coreProperties>
</file>