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112" d="100"/>
          <a:sy n="112" d="100"/>
        </p:scale>
        <p:origin x="164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098B-E55E-5F49-BD66-A3D065D073A9}" type="datetimeFigureOut">
              <a:rPr lang="fr-FR" smtClean="0"/>
              <a:t>23/08/2023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D5925-75E9-AA42-927C-2133F772B5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8539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098B-E55E-5F49-BD66-A3D065D073A9}" type="datetimeFigureOut">
              <a:rPr lang="fr-FR" smtClean="0"/>
              <a:t>23/08/2023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D5925-75E9-AA42-927C-2133F772B5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154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098B-E55E-5F49-BD66-A3D065D073A9}" type="datetimeFigureOut">
              <a:rPr lang="fr-FR" smtClean="0"/>
              <a:t>23/08/2023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D5925-75E9-AA42-927C-2133F772B5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9077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098B-E55E-5F49-BD66-A3D065D073A9}" type="datetimeFigureOut">
              <a:rPr lang="fr-FR" smtClean="0"/>
              <a:t>23/08/2023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D5925-75E9-AA42-927C-2133F772B5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4078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098B-E55E-5F49-BD66-A3D065D073A9}" type="datetimeFigureOut">
              <a:rPr lang="fr-FR" smtClean="0"/>
              <a:t>23/08/2023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D5925-75E9-AA42-927C-2133F772B5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2633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098B-E55E-5F49-BD66-A3D065D073A9}" type="datetimeFigureOut">
              <a:rPr lang="fr-FR" smtClean="0"/>
              <a:t>23/08/2023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D5925-75E9-AA42-927C-2133F772B5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303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098B-E55E-5F49-BD66-A3D065D073A9}" type="datetimeFigureOut">
              <a:rPr lang="fr-FR" smtClean="0"/>
              <a:t>23/08/2023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D5925-75E9-AA42-927C-2133F772B5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0861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098B-E55E-5F49-BD66-A3D065D073A9}" type="datetimeFigureOut">
              <a:rPr lang="fr-FR" smtClean="0"/>
              <a:t>23/08/2023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D5925-75E9-AA42-927C-2133F772B5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6377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098B-E55E-5F49-BD66-A3D065D073A9}" type="datetimeFigureOut">
              <a:rPr lang="fr-FR" smtClean="0"/>
              <a:t>23/08/2023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D5925-75E9-AA42-927C-2133F772B5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1144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098B-E55E-5F49-BD66-A3D065D073A9}" type="datetimeFigureOut">
              <a:rPr lang="fr-FR" smtClean="0"/>
              <a:t>23/08/2023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D5925-75E9-AA42-927C-2133F772B5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0127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098B-E55E-5F49-BD66-A3D065D073A9}" type="datetimeFigureOut">
              <a:rPr lang="fr-FR" smtClean="0"/>
              <a:t>23/08/2023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D5925-75E9-AA42-927C-2133F772B5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4727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F2098B-E55E-5F49-BD66-A3D065D073A9}" type="datetimeFigureOut">
              <a:rPr lang="fr-FR" smtClean="0"/>
              <a:t>23/08/2023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2D5925-75E9-AA42-927C-2133F772B5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9275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E9AF504E-3CA2-F449-B17E-CF60E0E581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8"/>
            <a:ext cx="10691813" cy="7555379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B37278DC-9AAA-4C49-B1A6-59353670E011}"/>
              </a:ext>
            </a:extLst>
          </p:cNvPr>
          <p:cNvSpPr txBox="1"/>
          <p:nvPr/>
        </p:nvSpPr>
        <p:spPr>
          <a:xfrm>
            <a:off x="417784" y="1119352"/>
            <a:ext cx="2005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KG Miss Speechy IPA" panose="02000000000000000000" pitchFamily="2" charset="77"/>
              </a:rPr>
              <a:t>Juliette</a:t>
            </a:r>
            <a:endParaRPr lang="fr-FR" b="1" dirty="0">
              <a:latin typeface="KG Miss Speechy IPA" panose="02000000000000000000" pitchFamily="2" charset="77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37180F6-3100-034C-A6C4-BBF6B33CF8D3}"/>
              </a:ext>
            </a:extLst>
          </p:cNvPr>
          <p:cNvSpPr txBox="1"/>
          <p:nvPr/>
        </p:nvSpPr>
        <p:spPr>
          <a:xfrm>
            <a:off x="2861441" y="1119351"/>
            <a:ext cx="2005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KG Miss Speechy IPA" panose="02000000000000000000" pitchFamily="2" charset="77"/>
              </a:rPr>
              <a:t>Bana</a:t>
            </a:r>
            <a:endParaRPr lang="fr-FR" b="1" dirty="0">
              <a:latin typeface="KG Miss Speechy IPA" panose="02000000000000000000" pitchFamily="2" charset="77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0D11F38-B57A-E442-967E-6D138E96C636}"/>
              </a:ext>
            </a:extLst>
          </p:cNvPr>
          <p:cNvSpPr txBox="1"/>
          <p:nvPr/>
        </p:nvSpPr>
        <p:spPr>
          <a:xfrm>
            <a:off x="5762295" y="1119351"/>
            <a:ext cx="2005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KG Miss Speechy IPA" panose="02000000000000000000" pitchFamily="2" charset="77"/>
              </a:rPr>
              <a:t>Ilhan</a:t>
            </a:r>
            <a:endParaRPr lang="fr-FR" b="1" dirty="0">
              <a:latin typeface="KG Miss Speechy IPA" panose="02000000000000000000" pitchFamily="2" charset="77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7D00A59D-43AF-934A-88A2-E303B3491464}"/>
              </a:ext>
            </a:extLst>
          </p:cNvPr>
          <p:cNvSpPr txBox="1"/>
          <p:nvPr/>
        </p:nvSpPr>
        <p:spPr>
          <a:xfrm>
            <a:off x="8205952" y="1123815"/>
            <a:ext cx="2005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KG Miss Speechy IPA" panose="02000000000000000000" pitchFamily="2" charset="77"/>
              </a:rPr>
              <a:t>Nael</a:t>
            </a:r>
            <a:endParaRPr lang="fr-FR" b="1" dirty="0">
              <a:latin typeface="KG Miss Speechy IPA" panose="02000000000000000000" pitchFamily="2" charset="77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356122B-0469-B140-86C3-CD2EBA5C76BD}"/>
              </a:ext>
            </a:extLst>
          </p:cNvPr>
          <p:cNvSpPr txBox="1"/>
          <p:nvPr/>
        </p:nvSpPr>
        <p:spPr>
          <a:xfrm>
            <a:off x="417784" y="3549005"/>
            <a:ext cx="2005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KG Miss Speechy IPA" panose="02000000000000000000" pitchFamily="2" charset="77"/>
              </a:rPr>
              <a:t>Marwa</a:t>
            </a:r>
            <a:endParaRPr lang="fr-FR" b="1" dirty="0">
              <a:latin typeface="KG Miss Speechy IPA" panose="02000000000000000000" pitchFamily="2" charset="77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7EAC6ED7-35AA-9A45-8BB3-B58E0AB684CB}"/>
              </a:ext>
            </a:extLst>
          </p:cNvPr>
          <p:cNvSpPr txBox="1"/>
          <p:nvPr/>
        </p:nvSpPr>
        <p:spPr>
          <a:xfrm>
            <a:off x="2861441" y="3549004"/>
            <a:ext cx="2005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err="1">
                <a:latin typeface="KG Miss Speechy IPA" panose="02000000000000000000" pitchFamily="2" charset="77"/>
              </a:rPr>
              <a:t>Chaili</a:t>
            </a:r>
            <a:r>
              <a:rPr lang="fr-FR" sz="2400" b="1" dirty="0">
                <a:latin typeface="KG Miss Speechy IPA" panose="02000000000000000000" pitchFamily="2" charset="77"/>
              </a:rPr>
              <a:t>-Mia</a:t>
            </a:r>
            <a:endParaRPr lang="fr-FR" b="1" dirty="0">
              <a:latin typeface="KG Miss Speechy IPA" panose="02000000000000000000" pitchFamily="2" charset="77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38FFAB97-4FAE-1B41-BC53-E4B0B688EC9D}"/>
              </a:ext>
            </a:extLst>
          </p:cNvPr>
          <p:cNvSpPr txBox="1"/>
          <p:nvPr/>
        </p:nvSpPr>
        <p:spPr>
          <a:xfrm>
            <a:off x="5762295" y="3549004"/>
            <a:ext cx="2005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KG Miss Speechy IPA" panose="02000000000000000000" pitchFamily="2" charset="77"/>
              </a:rPr>
              <a:t>Hugo-Joao</a:t>
            </a:r>
            <a:endParaRPr lang="fr-FR" b="1" dirty="0">
              <a:latin typeface="KG Miss Speechy IPA" panose="02000000000000000000" pitchFamily="2" charset="77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3C63B22F-6E4B-1146-880E-9B59516610C7}"/>
              </a:ext>
            </a:extLst>
          </p:cNvPr>
          <p:cNvSpPr txBox="1"/>
          <p:nvPr/>
        </p:nvSpPr>
        <p:spPr>
          <a:xfrm>
            <a:off x="8205952" y="3553468"/>
            <a:ext cx="2005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KG Miss Speechy IPA" panose="02000000000000000000" pitchFamily="2" charset="77"/>
              </a:rPr>
              <a:t>Tristan</a:t>
            </a:r>
            <a:endParaRPr lang="fr-FR" b="1" dirty="0">
              <a:latin typeface="KG Miss Speechy IPA" panose="02000000000000000000" pitchFamily="2" charset="77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E4E069FF-A09F-B54E-B097-6FB8D291BE19}"/>
              </a:ext>
            </a:extLst>
          </p:cNvPr>
          <p:cNvSpPr txBox="1"/>
          <p:nvPr/>
        </p:nvSpPr>
        <p:spPr>
          <a:xfrm>
            <a:off x="465080" y="5974194"/>
            <a:ext cx="2005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KG Miss Speechy IPA" panose="02000000000000000000" pitchFamily="2" charset="77"/>
              </a:rPr>
              <a:t>Solal</a:t>
            </a:r>
            <a:endParaRPr lang="fr-FR" b="1" dirty="0">
              <a:latin typeface="KG Miss Speechy IPA" panose="02000000000000000000" pitchFamily="2" charset="77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7094C1BE-3A9B-9E46-976E-9DEC08617DF1}"/>
              </a:ext>
            </a:extLst>
          </p:cNvPr>
          <p:cNvSpPr txBox="1"/>
          <p:nvPr/>
        </p:nvSpPr>
        <p:spPr>
          <a:xfrm>
            <a:off x="2908737" y="5974193"/>
            <a:ext cx="2005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KG Miss Speechy IPA" panose="02000000000000000000" pitchFamily="2" charset="77"/>
              </a:rPr>
              <a:t>Beshoy</a:t>
            </a:r>
            <a:endParaRPr lang="fr-FR" b="1" dirty="0">
              <a:latin typeface="KG Miss Speechy IPA" panose="02000000000000000000" pitchFamily="2" charset="77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16CB40F5-C052-134C-B82A-6A949E03AE95}"/>
              </a:ext>
            </a:extLst>
          </p:cNvPr>
          <p:cNvSpPr txBox="1"/>
          <p:nvPr/>
        </p:nvSpPr>
        <p:spPr>
          <a:xfrm>
            <a:off x="5809591" y="5974193"/>
            <a:ext cx="2005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KG Miss Speechy IPA" panose="02000000000000000000" pitchFamily="2" charset="77"/>
              </a:rPr>
              <a:t>Massimo</a:t>
            </a:r>
            <a:endParaRPr lang="fr-FR" b="1" dirty="0">
              <a:latin typeface="KG Miss Speechy IPA" panose="02000000000000000000" pitchFamily="2" charset="77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92A7119E-3B26-5348-919E-DCCA2E0BAAE6}"/>
              </a:ext>
            </a:extLst>
          </p:cNvPr>
          <p:cNvSpPr txBox="1"/>
          <p:nvPr/>
        </p:nvSpPr>
        <p:spPr>
          <a:xfrm>
            <a:off x="8253248" y="5978657"/>
            <a:ext cx="2005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KG Miss Speechy IPA" panose="02000000000000000000" pitchFamily="2" charset="77"/>
              </a:rPr>
              <a:t>Manuella</a:t>
            </a:r>
            <a:endParaRPr lang="fr-FR" b="1" dirty="0">
              <a:latin typeface="KG Miss Speechy IPA" panose="02000000000000000000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04062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CBA61BDC-CC22-1B43-BF01-8E39A6D6A7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8"/>
            <a:ext cx="10691813" cy="7555379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A320B5DE-B579-B249-9CCC-B6306EDD63E2}"/>
              </a:ext>
            </a:extLst>
          </p:cNvPr>
          <p:cNvSpPr txBox="1"/>
          <p:nvPr/>
        </p:nvSpPr>
        <p:spPr>
          <a:xfrm>
            <a:off x="425666" y="1783267"/>
            <a:ext cx="2005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KG Miss Speechy IPA" panose="02000000000000000000" pitchFamily="2" charset="77"/>
              </a:rPr>
              <a:t>Marwa</a:t>
            </a:r>
            <a:endParaRPr lang="fr-FR" b="1" dirty="0">
              <a:latin typeface="KG Miss Speechy IPA" panose="02000000000000000000" pitchFamily="2" charset="77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70ABD2E-03A9-9048-9C29-BD7D12CF012D}"/>
              </a:ext>
            </a:extLst>
          </p:cNvPr>
          <p:cNvSpPr txBox="1"/>
          <p:nvPr/>
        </p:nvSpPr>
        <p:spPr>
          <a:xfrm>
            <a:off x="2943055" y="1785031"/>
            <a:ext cx="2005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KG Miss Speechy IPA" panose="02000000000000000000" pitchFamily="2" charset="77"/>
              </a:rPr>
              <a:t>Chaili-Mia</a:t>
            </a:r>
            <a:endParaRPr lang="fr-FR" b="1" dirty="0">
              <a:latin typeface="KG Miss Speechy IPA" panose="02000000000000000000" pitchFamily="2" charset="77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7FAA341C-2480-EA4A-A996-DF40A1360955}"/>
              </a:ext>
            </a:extLst>
          </p:cNvPr>
          <p:cNvSpPr txBox="1"/>
          <p:nvPr/>
        </p:nvSpPr>
        <p:spPr>
          <a:xfrm>
            <a:off x="5714998" y="1783267"/>
            <a:ext cx="2005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KG Miss Speechy IPA" panose="02000000000000000000" pitchFamily="2" charset="77"/>
              </a:rPr>
              <a:t>Hugo-Joao</a:t>
            </a:r>
            <a:endParaRPr lang="fr-FR" b="1" dirty="0">
              <a:latin typeface="KG Miss Speechy IPA" panose="02000000000000000000" pitchFamily="2" charset="77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FE227A4-A468-8D47-9C78-4C4E32090C85}"/>
              </a:ext>
            </a:extLst>
          </p:cNvPr>
          <p:cNvSpPr txBox="1"/>
          <p:nvPr/>
        </p:nvSpPr>
        <p:spPr>
          <a:xfrm>
            <a:off x="8158656" y="1783267"/>
            <a:ext cx="2005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KG Miss Speechy IPA" panose="02000000000000000000" pitchFamily="2" charset="77"/>
              </a:rPr>
              <a:t>Tristan</a:t>
            </a:r>
            <a:endParaRPr lang="fr-FR" b="1" dirty="0">
              <a:latin typeface="KG Miss Speechy IPA" panose="02000000000000000000" pitchFamily="2" charset="77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DF45D2F7-18F4-C248-8161-73DBE5683C64}"/>
              </a:ext>
            </a:extLst>
          </p:cNvPr>
          <p:cNvSpPr txBox="1"/>
          <p:nvPr/>
        </p:nvSpPr>
        <p:spPr>
          <a:xfrm>
            <a:off x="425666" y="4208680"/>
            <a:ext cx="2005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KG Miss Speechy IPA" panose="02000000000000000000" pitchFamily="2" charset="77"/>
              </a:rPr>
              <a:t>Juliette</a:t>
            </a:r>
            <a:endParaRPr lang="fr-FR" b="1" dirty="0">
              <a:latin typeface="KG Miss Speechy IPA" panose="02000000000000000000" pitchFamily="2" charset="77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4984CBA7-D8A2-E24D-8858-A3A0E547455E}"/>
              </a:ext>
            </a:extLst>
          </p:cNvPr>
          <p:cNvSpPr txBox="1"/>
          <p:nvPr/>
        </p:nvSpPr>
        <p:spPr>
          <a:xfrm>
            <a:off x="2943054" y="4201154"/>
            <a:ext cx="2005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KG Miss Speechy IPA" panose="02000000000000000000" pitchFamily="2" charset="77"/>
              </a:rPr>
              <a:t>Bana</a:t>
            </a:r>
            <a:endParaRPr lang="fr-FR" b="1" dirty="0">
              <a:latin typeface="KG Miss Speechy IPA" panose="02000000000000000000" pitchFamily="2" charset="77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108C4A0-8DAB-B74F-84F4-FBBE883F1362}"/>
              </a:ext>
            </a:extLst>
          </p:cNvPr>
          <p:cNvSpPr txBox="1"/>
          <p:nvPr/>
        </p:nvSpPr>
        <p:spPr>
          <a:xfrm>
            <a:off x="5714999" y="4201154"/>
            <a:ext cx="2005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KG Miss Speechy IPA" panose="02000000000000000000" pitchFamily="2" charset="77"/>
              </a:rPr>
              <a:t>Ilhan</a:t>
            </a:r>
            <a:endParaRPr lang="fr-FR" b="1" dirty="0">
              <a:latin typeface="KG Miss Speechy IPA" panose="02000000000000000000" pitchFamily="2" charset="77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52B0445D-A250-CD43-A943-39519897B526}"/>
              </a:ext>
            </a:extLst>
          </p:cNvPr>
          <p:cNvSpPr txBox="1"/>
          <p:nvPr/>
        </p:nvSpPr>
        <p:spPr>
          <a:xfrm>
            <a:off x="8158656" y="4205618"/>
            <a:ext cx="2005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KG Miss Speechy IPA" panose="02000000000000000000" pitchFamily="2" charset="77"/>
              </a:rPr>
              <a:t>Nael</a:t>
            </a:r>
            <a:endParaRPr lang="fr-FR" b="1" dirty="0">
              <a:latin typeface="KG Miss Speechy IPA" panose="02000000000000000000" pitchFamily="2" charset="77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FC7B6F8C-5FB0-5748-8088-ADA864809D3D}"/>
              </a:ext>
            </a:extLst>
          </p:cNvPr>
          <p:cNvSpPr txBox="1"/>
          <p:nvPr/>
        </p:nvSpPr>
        <p:spPr>
          <a:xfrm>
            <a:off x="425666" y="6620920"/>
            <a:ext cx="2005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KG Miss Speechy IPA" panose="02000000000000000000" pitchFamily="2" charset="77"/>
              </a:rPr>
              <a:t>Solal</a:t>
            </a:r>
            <a:endParaRPr lang="fr-FR" b="1" dirty="0">
              <a:latin typeface="KG Miss Speechy IPA" panose="02000000000000000000" pitchFamily="2" charset="77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D89F0102-1291-D146-8411-D31CD53AE03F}"/>
              </a:ext>
            </a:extLst>
          </p:cNvPr>
          <p:cNvSpPr txBox="1"/>
          <p:nvPr/>
        </p:nvSpPr>
        <p:spPr>
          <a:xfrm>
            <a:off x="2943055" y="6617277"/>
            <a:ext cx="2005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KG Miss Speechy IPA" panose="02000000000000000000" pitchFamily="2" charset="77"/>
              </a:rPr>
              <a:t>Beshoy</a:t>
            </a:r>
            <a:endParaRPr lang="fr-FR" b="1" dirty="0">
              <a:latin typeface="KG Miss Speechy IPA" panose="02000000000000000000" pitchFamily="2" charset="77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7BE40753-D4EF-4245-8CDA-6A1C836094E3}"/>
              </a:ext>
            </a:extLst>
          </p:cNvPr>
          <p:cNvSpPr txBox="1"/>
          <p:nvPr/>
        </p:nvSpPr>
        <p:spPr>
          <a:xfrm>
            <a:off x="5770177" y="6617277"/>
            <a:ext cx="2005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KG Miss Speechy IPA" panose="02000000000000000000" pitchFamily="2" charset="77"/>
              </a:rPr>
              <a:t>Massimo</a:t>
            </a:r>
            <a:endParaRPr lang="fr-FR" b="1" dirty="0">
              <a:latin typeface="KG Miss Speechy IPA" panose="02000000000000000000" pitchFamily="2" charset="77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B949CB44-12F3-D843-A97F-DDCBC8190AAC}"/>
              </a:ext>
            </a:extLst>
          </p:cNvPr>
          <p:cNvSpPr txBox="1"/>
          <p:nvPr/>
        </p:nvSpPr>
        <p:spPr>
          <a:xfrm>
            <a:off x="8158656" y="6613037"/>
            <a:ext cx="2005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KG Miss Speechy IPA" panose="02000000000000000000" pitchFamily="2" charset="77"/>
              </a:rPr>
              <a:t>Manuella</a:t>
            </a:r>
            <a:endParaRPr lang="fr-FR" b="1" dirty="0">
              <a:latin typeface="KG Miss Speechy IPA" panose="02000000000000000000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8316190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6ADD7CE-3485-4B46-A5D3-EE4BD70B73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8"/>
            <a:ext cx="10691813" cy="7555379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DDA1A6E8-351A-8846-9FD4-759640A72A18}"/>
              </a:ext>
            </a:extLst>
          </p:cNvPr>
          <p:cNvSpPr txBox="1"/>
          <p:nvPr/>
        </p:nvSpPr>
        <p:spPr>
          <a:xfrm>
            <a:off x="425666" y="1783267"/>
            <a:ext cx="2005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KG Miss Speechy IPA" panose="02000000000000000000" pitchFamily="2" charset="77"/>
              </a:rPr>
              <a:t>Arthur</a:t>
            </a:r>
            <a:endParaRPr lang="fr-FR" b="1" dirty="0">
              <a:latin typeface="KG Miss Speechy IPA" panose="02000000000000000000" pitchFamily="2" charset="77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48B883DD-77B7-DA43-B6FB-18518E53DB49}"/>
              </a:ext>
            </a:extLst>
          </p:cNvPr>
          <p:cNvSpPr txBox="1"/>
          <p:nvPr/>
        </p:nvSpPr>
        <p:spPr>
          <a:xfrm>
            <a:off x="2943055" y="1785031"/>
            <a:ext cx="2005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KG Miss Speechy IPA" panose="02000000000000000000" pitchFamily="2" charset="77"/>
              </a:rPr>
              <a:t>Maxime</a:t>
            </a:r>
            <a:endParaRPr lang="fr-FR" b="1" dirty="0">
              <a:latin typeface="KG Miss Speechy IPA" panose="02000000000000000000" pitchFamily="2" charset="77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C88896F-6DD6-484A-B058-08558481B436}"/>
              </a:ext>
            </a:extLst>
          </p:cNvPr>
          <p:cNvSpPr txBox="1"/>
          <p:nvPr/>
        </p:nvSpPr>
        <p:spPr>
          <a:xfrm>
            <a:off x="5714998" y="1783267"/>
            <a:ext cx="2005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KG Miss Speechy IPA" panose="02000000000000000000" pitchFamily="2" charset="77"/>
              </a:rPr>
              <a:t>Hugo-Joao</a:t>
            </a:r>
            <a:endParaRPr lang="fr-FR" b="1" dirty="0">
              <a:latin typeface="KG Miss Speechy IPA" panose="02000000000000000000" pitchFamily="2" charset="77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D07EE5DD-3B89-DD44-ADD6-28EBD858DC8E}"/>
              </a:ext>
            </a:extLst>
          </p:cNvPr>
          <p:cNvSpPr txBox="1"/>
          <p:nvPr/>
        </p:nvSpPr>
        <p:spPr>
          <a:xfrm>
            <a:off x="8158656" y="1783267"/>
            <a:ext cx="2005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KG Miss Speechy IPA" panose="02000000000000000000" pitchFamily="2" charset="77"/>
              </a:rPr>
              <a:t>Tristan</a:t>
            </a:r>
            <a:endParaRPr lang="fr-FR" b="1" dirty="0">
              <a:latin typeface="KG Miss Speechy IPA" panose="02000000000000000000" pitchFamily="2" charset="77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463DBA3-5C69-F543-9028-618A0B62E629}"/>
              </a:ext>
            </a:extLst>
          </p:cNvPr>
          <p:cNvSpPr txBox="1"/>
          <p:nvPr/>
        </p:nvSpPr>
        <p:spPr>
          <a:xfrm>
            <a:off x="425666" y="4208680"/>
            <a:ext cx="2005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KG Miss Speechy IPA" panose="02000000000000000000" pitchFamily="2" charset="77"/>
              </a:rPr>
              <a:t>Ilhan</a:t>
            </a:r>
            <a:endParaRPr lang="fr-FR" b="1" dirty="0">
              <a:latin typeface="KG Miss Speechy IPA" panose="02000000000000000000" pitchFamily="2" charset="77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ADA53CBF-6069-0049-BBC0-EE3D4F34B27B}"/>
              </a:ext>
            </a:extLst>
          </p:cNvPr>
          <p:cNvSpPr txBox="1"/>
          <p:nvPr/>
        </p:nvSpPr>
        <p:spPr>
          <a:xfrm>
            <a:off x="2943054" y="4201154"/>
            <a:ext cx="2005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KG Miss Speechy IPA" panose="02000000000000000000" pitchFamily="2" charset="77"/>
              </a:rPr>
              <a:t>Bana</a:t>
            </a:r>
            <a:endParaRPr lang="fr-FR" b="1" dirty="0">
              <a:latin typeface="KG Miss Speechy IPA" panose="02000000000000000000" pitchFamily="2" charset="77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6319ACA-6422-AA4F-A539-FA3D5BE0A434}"/>
              </a:ext>
            </a:extLst>
          </p:cNvPr>
          <p:cNvSpPr txBox="1"/>
          <p:nvPr/>
        </p:nvSpPr>
        <p:spPr>
          <a:xfrm>
            <a:off x="5714999" y="4201154"/>
            <a:ext cx="2005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KG Miss Speechy IPA" panose="02000000000000000000" pitchFamily="2" charset="77"/>
              </a:rPr>
              <a:t>Marwa</a:t>
            </a:r>
            <a:endParaRPr lang="fr-FR" b="1" dirty="0">
              <a:latin typeface="KG Miss Speechy IPA" panose="02000000000000000000" pitchFamily="2" charset="77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F7F7AE81-F46D-EC4C-AD15-67C6BE6EA426}"/>
              </a:ext>
            </a:extLst>
          </p:cNvPr>
          <p:cNvSpPr txBox="1"/>
          <p:nvPr/>
        </p:nvSpPr>
        <p:spPr>
          <a:xfrm>
            <a:off x="8158656" y="4205618"/>
            <a:ext cx="2005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KG Miss Speechy IPA" panose="02000000000000000000" pitchFamily="2" charset="77"/>
              </a:rPr>
              <a:t>Juliette</a:t>
            </a:r>
            <a:endParaRPr lang="fr-FR" b="1" dirty="0">
              <a:latin typeface="KG Miss Speechy IPA" panose="02000000000000000000" pitchFamily="2" charset="77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0C8B6215-B5FA-B84E-A0EB-3A7FB67C158C}"/>
              </a:ext>
            </a:extLst>
          </p:cNvPr>
          <p:cNvSpPr txBox="1"/>
          <p:nvPr/>
        </p:nvSpPr>
        <p:spPr>
          <a:xfrm>
            <a:off x="425666" y="6620920"/>
            <a:ext cx="2005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KG Miss Speechy IPA" panose="02000000000000000000" pitchFamily="2" charset="77"/>
              </a:rPr>
              <a:t>Solal</a:t>
            </a:r>
            <a:endParaRPr lang="fr-FR" b="1" dirty="0">
              <a:latin typeface="KG Miss Speechy IPA" panose="02000000000000000000" pitchFamily="2" charset="77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BF3E2C9-EFFE-8D4E-AB5D-C20C46AF6088}"/>
              </a:ext>
            </a:extLst>
          </p:cNvPr>
          <p:cNvSpPr txBox="1"/>
          <p:nvPr/>
        </p:nvSpPr>
        <p:spPr>
          <a:xfrm>
            <a:off x="2943055" y="6617277"/>
            <a:ext cx="2005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KG Miss Speechy IPA" panose="02000000000000000000" pitchFamily="2" charset="77"/>
              </a:rPr>
              <a:t>Marwa</a:t>
            </a:r>
            <a:endParaRPr lang="fr-FR" b="1" dirty="0">
              <a:latin typeface="KG Miss Speechy IPA" panose="02000000000000000000" pitchFamily="2" charset="77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FB3C6248-BF68-084B-9206-7854BC4BB820}"/>
              </a:ext>
            </a:extLst>
          </p:cNvPr>
          <p:cNvSpPr txBox="1"/>
          <p:nvPr/>
        </p:nvSpPr>
        <p:spPr>
          <a:xfrm>
            <a:off x="5770177" y="6617277"/>
            <a:ext cx="2005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KG Miss Speechy IPA" panose="02000000000000000000" pitchFamily="2" charset="77"/>
              </a:rPr>
              <a:t>Manuella</a:t>
            </a:r>
            <a:endParaRPr lang="fr-FR" b="1" dirty="0">
              <a:latin typeface="KG Miss Speechy IPA" panose="02000000000000000000" pitchFamily="2" charset="77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98C3D407-1AB1-4048-8686-CFF1340F8A4A}"/>
              </a:ext>
            </a:extLst>
          </p:cNvPr>
          <p:cNvSpPr txBox="1"/>
          <p:nvPr/>
        </p:nvSpPr>
        <p:spPr>
          <a:xfrm>
            <a:off x="8158656" y="6613037"/>
            <a:ext cx="2005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KG Miss Speechy IPA" panose="02000000000000000000" pitchFamily="2" charset="77"/>
              </a:rPr>
              <a:t>Massimo</a:t>
            </a:r>
            <a:endParaRPr lang="fr-FR" b="1" dirty="0">
              <a:latin typeface="KG Miss Speechy IPA" panose="02000000000000000000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4399053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852D3704-36CC-F544-AEC7-EFD2A68C7B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8"/>
            <a:ext cx="10691813" cy="7555379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D7801007-D243-E640-9662-A1CB8DC2680B}"/>
              </a:ext>
            </a:extLst>
          </p:cNvPr>
          <p:cNvSpPr txBox="1"/>
          <p:nvPr/>
        </p:nvSpPr>
        <p:spPr>
          <a:xfrm>
            <a:off x="425666" y="1783267"/>
            <a:ext cx="2005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KG Miss Speechy IPA" panose="02000000000000000000" pitchFamily="2" charset="77"/>
              </a:rPr>
              <a:t>Arthur</a:t>
            </a:r>
            <a:endParaRPr lang="fr-FR" b="1" dirty="0">
              <a:latin typeface="KG Miss Speechy IPA" panose="02000000000000000000" pitchFamily="2" charset="77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B85E73D-752A-6449-B572-896BF64D04DE}"/>
              </a:ext>
            </a:extLst>
          </p:cNvPr>
          <p:cNvSpPr txBox="1"/>
          <p:nvPr/>
        </p:nvSpPr>
        <p:spPr>
          <a:xfrm>
            <a:off x="2943055" y="1785031"/>
            <a:ext cx="2005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KG Miss Speechy IPA" panose="02000000000000000000" pitchFamily="2" charset="77"/>
              </a:rPr>
              <a:t>Maxime</a:t>
            </a:r>
            <a:endParaRPr lang="fr-FR" b="1" dirty="0">
              <a:latin typeface="KG Miss Speechy IPA" panose="02000000000000000000" pitchFamily="2" charset="77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C7F8C63-25D0-F04B-BA62-88AB8C634BCF}"/>
              </a:ext>
            </a:extLst>
          </p:cNvPr>
          <p:cNvSpPr txBox="1"/>
          <p:nvPr/>
        </p:nvSpPr>
        <p:spPr>
          <a:xfrm>
            <a:off x="5714998" y="1783267"/>
            <a:ext cx="2005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KG Miss Speechy IPA" panose="02000000000000000000" pitchFamily="2" charset="77"/>
              </a:rPr>
              <a:t>Hugo-Joao</a:t>
            </a:r>
            <a:endParaRPr lang="fr-FR" b="1" dirty="0">
              <a:latin typeface="KG Miss Speechy IPA" panose="02000000000000000000" pitchFamily="2" charset="77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5984E94-F83E-4346-A21F-4F57EDD4B030}"/>
              </a:ext>
            </a:extLst>
          </p:cNvPr>
          <p:cNvSpPr txBox="1"/>
          <p:nvPr/>
        </p:nvSpPr>
        <p:spPr>
          <a:xfrm>
            <a:off x="8158656" y="1783267"/>
            <a:ext cx="2005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KG Miss Speechy IPA" panose="02000000000000000000" pitchFamily="2" charset="77"/>
              </a:rPr>
              <a:t>Tristan</a:t>
            </a:r>
            <a:endParaRPr lang="fr-FR" b="1" dirty="0">
              <a:latin typeface="KG Miss Speechy IPA" panose="02000000000000000000" pitchFamily="2" charset="77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C4CE301-F9E9-C846-A62D-8EB2F2D45CC4}"/>
              </a:ext>
            </a:extLst>
          </p:cNvPr>
          <p:cNvSpPr txBox="1"/>
          <p:nvPr/>
        </p:nvSpPr>
        <p:spPr>
          <a:xfrm>
            <a:off x="425666" y="4208680"/>
            <a:ext cx="2005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KG Miss Speechy IPA" panose="02000000000000000000" pitchFamily="2" charset="77"/>
              </a:rPr>
              <a:t>Ilhan</a:t>
            </a:r>
            <a:endParaRPr lang="fr-FR" b="1" dirty="0">
              <a:latin typeface="KG Miss Speechy IPA" panose="02000000000000000000" pitchFamily="2" charset="77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C9BD827-7010-6247-BF86-6AB6C7A41C35}"/>
              </a:ext>
            </a:extLst>
          </p:cNvPr>
          <p:cNvSpPr txBox="1"/>
          <p:nvPr/>
        </p:nvSpPr>
        <p:spPr>
          <a:xfrm>
            <a:off x="2943054" y="4201154"/>
            <a:ext cx="2005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KG Miss Speechy IPA" panose="02000000000000000000" pitchFamily="2" charset="77"/>
              </a:rPr>
              <a:t>Bana</a:t>
            </a:r>
            <a:endParaRPr lang="fr-FR" b="1" dirty="0">
              <a:latin typeface="KG Miss Speechy IPA" panose="02000000000000000000" pitchFamily="2" charset="77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7E5A703A-F480-C848-8C4C-89D318682F06}"/>
              </a:ext>
            </a:extLst>
          </p:cNvPr>
          <p:cNvSpPr txBox="1"/>
          <p:nvPr/>
        </p:nvSpPr>
        <p:spPr>
          <a:xfrm>
            <a:off x="5714999" y="4201154"/>
            <a:ext cx="2005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err="1">
                <a:latin typeface="KG Miss Speechy IPA" panose="02000000000000000000" pitchFamily="2" charset="77"/>
              </a:rPr>
              <a:t>Chaili</a:t>
            </a:r>
            <a:r>
              <a:rPr lang="fr-FR" sz="2400" b="1" dirty="0">
                <a:latin typeface="KG Miss Speechy IPA" panose="02000000000000000000" pitchFamily="2" charset="77"/>
              </a:rPr>
              <a:t>-Mia</a:t>
            </a:r>
            <a:endParaRPr lang="fr-FR" b="1" dirty="0">
              <a:latin typeface="KG Miss Speechy IPA" panose="02000000000000000000" pitchFamily="2" charset="77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9B87DBA5-F5C5-2B48-904B-AF9E1F1CC19D}"/>
              </a:ext>
            </a:extLst>
          </p:cNvPr>
          <p:cNvSpPr txBox="1"/>
          <p:nvPr/>
        </p:nvSpPr>
        <p:spPr>
          <a:xfrm>
            <a:off x="8158656" y="4205618"/>
            <a:ext cx="2005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KG Miss Speechy IPA" panose="02000000000000000000" pitchFamily="2" charset="77"/>
              </a:rPr>
              <a:t>Juliette</a:t>
            </a:r>
            <a:endParaRPr lang="fr-FR" b="1" dirty="0">
              <a:latin typeface="KG Miss Speechy IPA" panose="02000000000000000000" pitchFamily="2" charset="77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DAFC8D5A-150B-A44E-8E9A-D4A78DD7C5FA}"/>
              </a:ext>
            </a:extLst>
          </p:cNvPr>
          <p:cNvSpPr txBox="1"/>
          <p:nvPr/>
        </p:nvSpPr>
        <p:spPr>
          <a:xfrm>
            <a:off x="425666" y="6620920"/>
            <a:ext cx="2005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KG Miss Speechy IPA" panose="02000000000000000000" pitchFamily="2" charset="77"/>
              </a:rPr>
              <a:t>Solal</a:t>
            </a:r>
            <a:endParaRPr lang="fr-FR" b="1" dirty="0">
              <a:latin typeface="KG Miss Speechy IPA" panose="02000000000000000000" pitchFamily="2" charset="77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2A25FB2B-09B2-0447-984D-59FFCA2B9038}"/>
              </a:ext>
            </a:extLst>
          </p:cNvPr>
          <p:cNvSpPr txBox="1"/>
          <p:nvPr/>
        </p:nvSpPr>
        <p:spPr>
          <a:xfrm>
            <a:off x="2943055" y="6617277"/>
            <a:ext cx="2005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KG Miss Speechy IPA" panose="02000000000000000000" pitchFamily="2" charset="77"/>
              </a:rPr>
              <a:t>Marwa</a:t>
            </a:r>
            <a:endParaRPr lang="fr-FR" b="1" dirty="0">
              <a:latin typeface="KG Miss Speechy IPA" panose="02000000000000000000" pitchFamily="2" charset="77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16EB4548-FED7-E34D-8C44-9B22D2974D43}"/>
              </a:ext>
            </a:extLst>
          </p:cNvPr>
          <p:cNvSpPr txBox="1"/>
          <p:nvPr/>
        </p:nvSpPr>
        <p:spPr>
          <a:xfrm>
            <a:off x="5770177" y="6617277"/>
            <a:ext cx="2005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KG Miss Speechy IPA" panose="02000000000000000000" pitchFamily="2" charset="77"/>
              </a:rPr>
              <a:t>Manuella</a:t>
            </a:r>
            <a:endParaRPr lang="fr-FR" b="1" dirty="0">
              <a:latin typeface="KG Miss Speechy IPA" panose="02000000000000000000" pitchFamily="2" charset="77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E5C268E3-F38C-8E48-B158-55628B298445}"/>
              </a:ext>
            </a:extLst>
          </p:cNvPr>
          <p:cNvSpPr txBox="1"/>
          <p:nvPr/>
        </p:nvSpPr>
        <p:spPr>
          <a:xfrm>
            <a:off x="8158656" y="6613037"/>
            <a:ext cx="2005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KG Miss Speechy IPA" panose="02000000000000000000" pitchFamily="2" charset="77"/>
              </a:rPr>
              <a:t>Massimo</a:t>
            </a:r>
            <a:endParaRPr lang="fr-FR" b="1" dirty="0">
              <a:latin typeface="KG Miss Speechy IPA" panose="02000000000000000000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960603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E39D6050-5EE6-C545-8984-1870282111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8"/>
            <a:ext cx="10691813" cy="7555379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F2705F0E-3BBC-3249-8F6B-450FBA9E8117}"/>
              </a:ext>
            </a:extLst>
          </p:cNvPr>
          <p:cNvSpPr txBox="1"/>
          <p:nvPr/>
        </p:nvSpPr>
        <p:spPr>
          <a:xfrm>
            <a:off x="425666" y="1783267"/>
            <a:ext cx="2005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KG Miss Speechy IPA" panose="02000000000000000000" pitchFamily="2" charset="77"/>
              </a:rPr>
              <a:t>Arthur</a:t>
            </a:r>
            <a:endParaRPr lang="fr-FR" b="1" dirty="0">
              <a:latin typeface="KG Miss Speechy IPA" panose="02000000000000000000" pitchFamily="2" charset="77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848DAE7-CC18-F84D-A2B2-4A796F1B2843}"/>
              </a:ext>
            </a:extLst>
          </p:cNvPr>
          <p:cNvSpPr txBox="1"/>
          <p:nvPr/>
        </p:nvSpPr>
        <p:spPr>
          <a:xfrm>
            <a:off x="2943055" y="1785031"/>
            <a:ext cx="2005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KG Miss Speechy IPA" panose="02000000000000000000" pitchFamily="2" charset="77"/>
              </a:rPr>
              <a:t>Louise</a:t>
            </a:r>
            <a:endParaRPr lang="fr-FR" b="1" dirty="0">
              <a:latin typeface="KG Miss Speechy IPA" panose="02000000000000000000" pitchFamily="2" charset="77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30FCBA97-2D90-954C-8B55-5E344DB57267}"/>
              </a:ext>
            </a:extLst>
          </p:cNvPr>
          <p:cNvSpPr txBox="1"/>
          <p:nvPr/>
        </p:nvSpPr>
        <p:spPr>
          <a:xfrm>
            <a:off x="5714998" y="1783267"/>
            <a:ext cx="2005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KG Miss Speechy IPA" panose="02000000000000000000" pitchFamily="2" charset="77"/>
              </a:rPr>
              <a:t>Hugo-Joao</a:t>
            </a:r>
            <a:endParaRPr lang="fr-FR" b="1" dirty="0">
              <a:latin typeface="KG Miss Speechy IPA" panose="02000000000000000000" pitchFamily="2" charset="77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823BA92E-160D-154A-8C25-5A5859F7823A}"/>
              </a:ext>
            </a:extLst>
          </p:cNvPr>
          <p:cNvSpPr txBox="1"/>
          <p:nvPr/>
        </p:nvSpPr>
        <p:spPr>
          <a:xfrm>
            <a:off x="8158656" y="1783267"/>
            <a:ext cx="2005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KG Miss Speechy IPA" panose="02000000000000000000" pitchFamily="2" charset="77"/>
              </a:rPr>
              <a:t>Tristan</a:t>
            </a:r>
            <a:endParaRPr lang="fr-FR" b="1" dirty="0">
              <a:latin typeface="KG Miss Speechy IPA" panose="02000000000000000000" pitchFamily="2" charset="77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8AE2F92-6B24-1E45-960E-C8F273F8A3B8}"/>
              </a:ext>
            </a:extLst>
          </p:cNvPr>
          <p:cNvSpPr txBox="1"/>
          <p:nvPr/>
        </p:nvSpPr>
        <p:spPr>
          <a:xfrm>
            <a:off x="425666" y="4208680"/>
            <a:ext cx="2005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KG Miss Speechy IPA" panose="02000000000000000000" pitchFamily="2" charset="77"/>
              </a:rPr>
              <a:t>Ilhan</a:t>
            </a:r>
            <a:endParaRPr lang="fr-FR" b="1" dirty="0">
              <a:latin typeface="KG Miss Speechy IPA" panose="02000000000000000000" pitchFamily="2" charset="77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6E3D81B4-C2FF-824A-957B-D82BE65D0A6C}"/>
              </a:ext>
            </a:extLst>
          </p:cNvPr>
          <p:cNvSpPr txBox="1"/>
          <p:nvPr/>
        </p:nvSpPr>
        <p:spPr>
          <a:xfrm>
            <a:off x="2943054" y="4201154"/>
            <a:ext cx="2005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KG Miss Speechy IPA" panose="02000000000000000000" pitchFamily="2" charset="77"/>
              </a:rPr>
              <a:t>Bana</a:t>
            </a:r>
            <a:endParaRPr lang="fr-FR" b="1" dirty="0">
              <a:latin typeface="KG Miss Speechy IPA" panose="02000000000000000000" pitchFamily="2" charset="77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FFDDFCE3-1AD8-9E4A-89F6-8BA1A81A6E37}"/>
              </a:ext>
            </a:extLst>
          </p:cNvPr>
          <p:cNvSpPr txBox="1"/>
          <p:nvPr/>
        </p:nvSpPr>
        <p:spPr>
          <a:xfrm>
            <a:off x="5714999" y="4201154"/>
            <a:ext cx="2005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KG Miss Speechy IPA" panose="02000000000000000000" pitchFamily="2" charset="77"/>
              </a:rPr>
              <a:t>Maxime</a:t>
            </a:r>
            <a:endParaRPr lang="fr-FR" b="1" dirty="0">
              <a:latin typeface="KG Miss Speechy IPA" panose="02000000000000000000" pitchFamily="2" charset="77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9104C8DD-E597-4D44-9C04-2E76097C90CC}"/>
              </a:ext>
            </a:extLst>
          </p:cNvPr>
          <p:cNvSpPr txBox="1"/>
          <p:nvPr/>
        </p:nvSpPr>
        <p:spPr>
          <a:xfrm>
            <a:off x="8158656" y="4205618"/>
            <a:ext cx="2005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KG Miss Speechy IPA" panose="02000000000000000000" pitchFamily="2" charset="77"/>
              </a:rPr>
              <a:t>Juliette</a:t>
            </a:r>
            <a:endParaRPr lang="fr-FR" b="1" dirty="0">
              <a:latin typeface="KG Miss Speechy IPA" panose="02000000000000000000" pitchFamily="2" charset="77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C41DFE19-E3DB-DD41-8E3B-31E9DC0F733A}"/>
              </a:ext>
            </a:extLst>
          </p:cNvPr>
          <p:cNvSpPr txBox="1"/>
          <p:nvPr/>
        </p:nvSpPr>
        <p:spPr>
          <a:xfrm>
            <a:off x="425666" y="6620920"/>
            <a:ext cx="2005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KG Miss Speechy IPA" panose="02000000000000000000" pitchFamily="2" charset="77"/>
              </a:rPr>
              <a:t>Solal</a:t>
            </a:r>
            <a:endParaRPr lang="fr-FR" b="1" dirty="0">
              <a:latin typeface="KG Miss Speechy IPA" panose="02000000000000000000" pitchFamily="2" charset="77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130CCA93-B476-4A44-A363-680532E68C19}"/>
              </a:ext>
            </a:extLst>
          </p:cNvPr>
          <p:cNvSpPr txBox="1"/>
          <p:nvPr/>
        </p:nvSpPr>
        <p:spPr>
          <a:xfrm>
            <a:off x="2943055" y="6617277"/>
            <a:ext cx="2005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KG Miss Speechy IPA" panose="02000000000000000000" pitchFamily="2" charset="77"/>
              </a:rPr>
              <a:t>Marwa</a:t>
            </a:r>
            <a:endParaRPr lang="fr-FR" b="1" dirty="0">
              <a:latin typeface="KG Miss Speechy IPA" panose="02000000000000000000" pitchFamily="2" charset="77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3B1DEDB7-AAC6-164E-A3FD-5CD8E28DE0F8}"/>
              </a:ext>
            </a:extLst>
          </p:cNvPr>
          <p:cNvSpPr txBox="1"/>
          <p:nvPr/>
        </p:nvSpPr>
        <p:spPr>
          <a:xfrm>
            <a:off x="5770177" y="6617277"/>
            <a:ext cx="2005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KG Miss Speechy IPA" panose="02000000000000000000" pitchFamily="2" charset="77"/>
              </a:rPr>
              <a:t>Manuella</a:t>
            </a:r>
            <a:endParaRPr lang="fr-FR" b="1" dirty="0">
              <a:latin typeface="KG Miss Speechy IPA" panose="02000000000000000000" pitchFamily="2" charset="77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FD6B6CB5-1221-8744-9E7C-F9EC359A7486}"/>
              </a:ext>
            </a:extLst>
          </p:cNvPr>
          <p:cNvSpPr txBox="1"/>
          <p:nvPr/>
        </p:nvSpPr>
        <p:spPr>
          <a:xfrm>
            <a:off x="8158656" y="6613037"/>
            <a:ext cx="2005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KG Miss Speechy IPA" panose="02000000000000000000" pitchFamily="2" charset="77"/>
              </a:rPr>
              <a:t>Massimo</a:t>
            </a:r>
            <a:endParaRPr lang="fr-FR" b="1" dirty="0">
              <a:latin typeface="KG Miss Speechy IPA" panose="02000000000000000000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808588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73BE09CB-F95F-004F-919D-0A300E4072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8"/>
            <a:ext cx="10691813" cy="7555379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50C16A47-6675-8C4A-A25A-18B5F981B112}"/>
              </a:ext>
            </a:extLst>
          </p:cNvPr>
          <p:cNvSpPr txBox="1"/>
          <p:nvPr/>
        </p:nvSpPr>
        <p:spPr>
          <a:xfrm>
            <a:off x="1628825" y="260518"/>
            <a:ext cx="2005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latin typeface="KG Miss Speechy IPA" panose="02000000000000000000" pitchFamily="2" charset="77"/>
              </a:rPr>
              <a:t>Arthur</a:t>
            </a:r>
            <a:endParaRPr lang="fr-FR" sz="2000" b="1" dirty="0">
              <a:latin typeface="KG Miss Speechy IPA" panose="02000000000000000000" pitchFamily="2" charset="77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7B31F7CA-8921-3448-8966-FBB6D2572AEC}"/>
              </a:ext>
            </a:extLst>
          </p:cNvPr>
          <p:cNvSpPr txBox="1"/>
          <p:nvPr/>
        </p:nvSpPr>
        <p:spPr>
          <a:xfrm>
            <a:off x="1628825" y="1182939"/>
            <a:ext cx="2005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latin typeface="KG Miss Speechy IPA" panose="02000000000000000000" pitchFamily="2" charset="77"/>
              </a:rPr>
              <a:t>Massimo</a:t>
            </a:r>
            <a:endParaRPr lang="fr-FR" sz="2000" b="1" dirty="0">
              <a:latin typeface="KG Miss Speechy IPA" panose="02000000000000000000" pitchFamily="2" charset="77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51DED794-3C1F-1740-92E3-0ED88532058C}"/>
              </a:ext>
            </a:extLst>
          </p:cNvPr>
          <p:cNvSpPr txBox="1"/>
          <p:nvPr/>
        </p:nvSpPr>
        <p:spPr>
          <a:xfrm>
            <a:off x="1628825" y="2105360"/>
            <a:ext cx="2005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latin typeface="KG Miss Speechy IPA" panose="02000000000000000000" pitchFamily="2" charset="77"/>
              </a:rPr>
              <a:t>Maxime</a:t>
            </a:r>
            <a:endParaRPr lang="fr-FR" sz="2000" b="1" dirty="0">
              <a:latin typeface="KG Miss Speechy IPA" panose="02000000000000000000" pitchFamily="2" charset="77"/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E146CBAC-323F-9D41-8F73-63DF7847B373}"/>
              </a:ext>
            </a:extLst>
          </p:cNvPr>
          <p:cNvSpPr txBox="1"/>
          <p:nvPr/>
        </p:nvSpPr>
        <p:spPr>
          <a:xfrm>
            <a:off x="1628825" y="3027781"/>
            <a:ext cx="2005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latin typeface="KG Miss Speechy IPA" panose="02000000000000000000" pitchFamily="2" charset="77"/>
              </a:rPr>
              <a:t>Tristan</a:t>
            </a:r>
            <a:endParaRPr lang="fr-FR" sz="2000" b="1" dirty="0">
              <a:latin typeface="KG Miss Speechy IPA" panose="02000000000000000000" pitchFamily="2" charset="77"/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F5D0A1DA-24BC-7E4A-86A3-5B1478A48A04}"/>
              </a:ext>
            </a:extLst>
          </p:cNvPr>
          <p:cNvSpPr txBox="1"/>
          <p:nvPr/>
        </p:nvSpPr>
        <p:spPr>
          <a:xfrm>
            <a:off x="1628825" y="3950202"/>
            <a:ext cx="2005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latin typeface="KG Miss Speechy IPA" panose="02000000000000000000" pitchFamily="2" charset="77"/>
              </a:rPr>
              <a:t>Beshoy</a:t>
            </a:r>
            <a:endParaRPr lang="fr-FR" sz="2000" b="1" dirty="0">
              <a:latin typeface="KG Miss Speechy IPA" panose="02000000000000000000" pitchFamily="2" charset="77"/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CB544CAD-FB4D-C645-BA8B-A1AD3D886E81}"/>
              </a:ext>
            </a:extLst>
          </p:cNvPr>
          <p:cNvSpPr txBox="1"/>
          <p:nvPr/>
        </p:nvSpPr>
        <p:spPr>
          <a:xfrm>
            <a:off x="1628825" y="4872623"/>
            <a:ext cx="2005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latin typeface="KG Miss Speechy IPA" panose="02000000000000000000" pitchFamily="2" charset="77"/>
              </a:rPr>
              <a:t>Solal</a:t>
            </a:r>
            <a:endParaRPr lang="fr-FR" sz="2000" b="1" dirty="0">
              <a:latin typeface="KG Miss Speechy IPA" panose="02000000000000000000" pitchFamily="2" charset="77"/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80566518-C4A6-3B49-AE44-6DD76208246A}"/>
              </a:ext>
            </a:extLst>
          </p:cNvPr>
          <p:cNvSpPr txBox="1"/>
          <p:nvPr/>
        </p:nvSpPr>
        <p:spPr>
          <a:xfrm>
            <a:off x="1628825" y="5795044"/>
            <a:ext cx="2005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latin typeface="KG Miss Speechy IPA" panose="02000000000000000000" pitchFamily="2" charset="77"/>
              </a:rPr>
              <a:t>Nael</a:t>
            </a:r>
            <a:endParaRPr lang="fr-FR" sz="2000" b="1" dirty="0">
              <a:latin typeface="KG Miss Speechy IPA" panose="02000000000000000000" pitchFamily="2" charset="77"/>
            </a:endParaRP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EBC1519F-DBEE-0545-9845-F7F22913B6C7}"/>
              </a:ext>
            </a:extLst>
          </p:cNvPr>
          <p:cNvSpPr txBox="1"/>
          <p:nvPr/>
        </p:nvSpPr>
        <p:spPr>
          <a:xfrm>
            <a:off x="1251285" y="6717465"/>
            <a:ext cx="3212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latin typeface="KG Miss Speechy IPA" panose="02000000000000000000" pitchFamily="2" charset="77"/>
              </a:rPr>
              <a:t>Hugo-Joao</a:t>
            </a:r>
            <a:endParaRPr lang="fr-FR" sz="2000" b="1" dirty="0">
              <a:latin typeface="KG Miss Speechy IPA" panose="02000000000000000000" pitchFamily="2" charset="77"/>
            </a:endParaRP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253B2D4D-2D15-2B4D-A597-0C49FD462F3B}"/>
              </a:ext>
            </a:extLst>
          </p:cNvPr>
          <p:cNvSpPr txBox="1"/>
          <p:nvPr/>
        </p:nvSpPr>
        <p:spPr>
          <a:xfrm>
            <a:off x="6918709" y="260518"/>
            <a:ext cx="2005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latin typeface="KG Miss Speechy IPA" panose="02000000000000000000" pitchFamily="2" charset="77"/>
              </a:rPr>
              <a:t>Juliette</a:t>
            </a:r>
            <a:endParaRPr lang="fr-FR" sz="2000" b="1" dirty="0">
              <a:latin typeface="KG Miss Speechy IPA" panose="02000000000000000000" pitchFamily="2" charset="77"/>
            </a:endParaRP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4059BB6D-39C1-EC44-BE2D-A237A29909A3}"/>
              </a:ext>
            </a:extLst>
          </p:cNvPr>
          <p:cNvSpPr txBox="1"/>
          <p:nvPr/>
        </p:nvSpPr>
        <p:spPr>
          <a:xfrm>
            <a:off x="6918709" y="1182939"/>
            <a:ext cx="2005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latin typeface="KG Miss Speechy IPA" panose="02000000000000000000" pitchFamily="2" charset="77"/>
              </a:rPr>
              <a:t>Bana</a:t>
            </a:r>
            <a:endParaRPr lang="fr-FR" sz="2000" b="1" dirty="0">
              <a:latin typeface="KG Miss Speechy IPA" panose="02000000000000000000" pitchFamily="2" charset="77"/>
            </a:endParaRP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F3FC0A39-B842-8F49-96A1-B025FCCBEABA}"/>
              </a:ext>
            </a:extLst>
          </p:cNvPr>
          <p:cNvSpPr txBox="1"/>
          <p:nvPr/>
        </p:nvSpPr>
        <p:spPr>
          <a:xfrm>
            <a:off x="6918709" y="2105360"/>
            <a:ext cx="2005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latin typeface="KG Miss Speechy IPA" panose="02000000000000000000" pitchFamily="2" charset="77"/>
              </a:rPr>
              <a:t>Manuella</a:t>
            </a:r>
            <a:endParaRPr lang="fr-FR" sz="2000" b="1" dirty="0">
              <a:latin typeface="KG Miss Speechy IPA" panose="02000000000000000000" pitchFamily="2" charset="77"/>
            </a:endParaRP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135EB27D-543B-A74E-8997-99C3BD489616}"/>
              </a:ext>
            </a:extLst>
          </p:cNvPr>
          <p:cNvSpPr txBox="1"/>
          <p:nvPr/>
        </p:nvSpPr>
        <p:spPr>
          <a:xfrm>
            <a:off x="6918709" y="3027781"/>
            <a:ext cx="2005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latin typeface="KG Miss Speechy IPA" panose="02000000000000000000" pitchFamily="2" charset="77"/>
              </a:rPr>
              <a:t>Louise</a:t>
            </a:r>
            <a:endParaRPr lang="fr-FR" sz="2000" b="1" dirty="0">
              <a:latin typeface="KG Miss Speechy IPA" panose="02000000000000000000" pitchFamily="2" charset="77"/>
            </a:endParaRP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487ED80E-0672-8A45-8B5A-188E83D9BF10}"/>
              </a:ext>
            </a:extLst>
          </p:cNvPr>
          <p:cNvSpPr txBox="1"/>
          <p:nvPr/>
        </p:nvSpPr>
        <p:spPr>
          <a:xfrm>
            <a:off x="6918709" y="3950202"/>
            <a:ext cx="2005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latin typeface="KG Miss Speechy IPA" panose="02000000000000000000" pitchFamily="2" charset="77"/>
              </a:rPr>
              <a:t>Marwa</a:t>
            </a:r>
            <a:endParaRPr lang="fr-FR" sz="2000" b="1" dirty="0">
              <a:latin typeface="KG Miss Speechy IPA" panose="02000000000000000000" pitchFamily="2" charset="77"/>
            </a:endParaRP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DAB39A20-B9AD-6F47-9ADA-DB8728B912DC}"/>
              </a:ext>
            </a:extLst>
          </p:cNvPr>
          <p:cNvSpPr txBox="1"/>
          <p:nvPr/>
        </p:nvSpPr>
        <p:spPr>
          <a:xfrm>
            <a:off x="6918709" y="4872623"/>
            <a:ext cx="2005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latin typeface="KG Miss Speechy IPA" panose="02000000000000000000" pitchFamily="2" charset="77"/>
              </a:rPr>
              <a:t>Chaili-Mia</a:t>
            </a:r>
            <a:endParaRPr lang="fr-FR" sz="2000" b="1" dirty="0">
              <a:latin typeface="KG Miss Speechy IPA" panose="02000000000000000000" pitchFamily="2" charset="77"/>
            </a:endParaRP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90FBD67B-D69E-5741-8540-CD619C90A5B8}"/>
              </a:ext>
            </a:extLst>
          </p:cNvPr>
          <p:cNvSpPr txBox="1"/>
          <p:nvPr/>
        </p:nvSpPr>
        <p:spPr>
          <a:xfrm>
            <a:off x="6918709" y="5795044"/>
            <a:ext cx="2005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latin typeface="KG Miss Speechy IPA" panose="02000000000000000000" pitchFamily="2" charset="77"/>
              </a:rPr>
              <a:t>Martin</a:t>
            </a:r>
            <a:endParaRPr lang="fr-FR" sz="2000" b="1" dirty="0">
              <a:latin typeface="KG Miss Speechy IPA" panose="02000000000000000000" pitchFamily="2" charset="77"/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D40B863F-A390-284A-932E-72843503BB08}"/>
              </a:ext>
            </a:extLst>
          </p:cNvPr>
          <p:cNvSpPr txBox="1"/>
          <p:nvPr/>
        </p:nvSpPr>
        <p:spPr>
          <a:xfrm>
            <a:off x="6918709" y="6717465"/>
            <a:ext cx="2005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latin typeface="KG Miss Speechy IPA" panose="02000000000000000000" pitchFamily="2" charset="77"/>
              </a:rPr>
              <a:t>Hadja</a:t>
            </a:r>
            <a:endParaRPr lang="fr-FR" sz="2000" b="1" dirty="0">
              <a:latin typeface="KG Miss Speechy IPA" panose="02000000000000000000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7921308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AB476C2-E35C-E744-9C14-6E29C45D37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8"/>
            <a:ext cx="10691813" cy="7555379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B9753FCD-0F3F-AF4B-A30F-98BC5A150E20}"/>
              </a:ext>
            </a:extLst>
          </p:cNvPr>
          <p:cNvSpPr txBox="1"/>
          <p:nvPr/>
        </p:nvSpPr>
        <p:spPr>
          <a:xfrm>
            <a:off x="1207719" y="568077"/>
            <a:ext cx="20050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latin typeface="KG Miss Speechy IPA" panose="02000000000000000000" pitchFamily="2" charset="77"/>
              </a:rPr>
              <a:t>Arthur</a:t>
            </a:r>
            <a:endParaRPr lang="fr-FR" sz="2800" b="1" dirty="0">
              <a:latin typeface="KG Miss Speechy IPA" panose="02000000000000000000" pitchFamily="2" charset="77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61192F96-F67C-C040-A92E-3F1E54A2B0AB}"/>
              </a:ext>
            </a:extLst>
          </p:cNvPr>
          <p:cNvSpPr txBox="1"/>
          <p:nvPr/>
        </p:nvSpPr>
        <p:spPr>
          <a:xfrm>
            <a:off x="1114255" y="2494894"/>
            <a:ext cx="20050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latin typeface="KG Miss Speechy IPA" panose="02000000000000000000" pitchFamily="2" charset="77"/>
              </a:rPr>
              <a:t>Louise</a:t>
            </a:r>
            <a:endParaRPr lang="fr-FR" sz="2800" b="1" dirty="0">
              <a:latin typeface="KG Miss Speechy IPA" panose="02000000000000000000" pitchFamily="2" charset="77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F27D473-2EC2-FB49-8129-416D827C5CEC}"/>
              </a:ext>
            </a:extLst>
          </p:cNvPr>
          <p:cNvSpPr txBox="1"/>
          <p:nvPr/>
        </p:nvSpPr>
        <p:spPr>
          <a:xfrm>
            <a:off x="4420451" y="399635"/>
            <a:ext cx="20050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latin typeface="KG Miss Speechy IPA" panose="02000000000000000000" pitchFamily="2" charset="77"/>
              </a:rPr>
              <a:t>Hugo-Joao</a:t>
            </a:r>
            <a:endParaRPr lang="fr-FR" sz="2800" b="1" dirty="0">
              <a:latin typeface="KG Miss Speechy IPA" panose="02000000000000000000" pitchFamily="2" charset="77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DFB6BA8-7D7F-174B-A70B-5D294E929FEA}"/>
              </a:ext>
            </a:extLst>
          </p:cNvPr>
          <p:cNvSpPr txBox="1"/>
          <p:nvPr/>
        </p:nvSpPr>
        <p:spPr>
          <a:xfrm>
            <a:off x="7556132" y="568077"/>
            <a:ext cx="20050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latin typeface="KG Miss Speechy IPA" panose="02000000000000000000" pitchFamily="2" charset="77"/>
              </a:rPr>
              <a:t>Tristan</a:t>
            </a:r>
            <a:endParaRPr lang="fr-FR" sz="2800" b="1" dirty="0">
              <a:latin typeface="KG Miss Speechy IPA" panose="02000000000000000000" pitchFamily="2" charset="77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1BEF289-E330-DC49-9D4E-5B7CDB5A148E}"/>
              </a:ext>
            </a:extLst>
          </p:cNvPr>
          <p:cNvSpPr txBox="1"/>
          <p:nvPr/>
        </p:nvSpPr>
        <p:spPr>
          <a:xfrm>
            <a:off x="4343399" y="2494893"/>
            <a:ext cx="20050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latin typeface="KG Miss Speechy IPA" panose="02000000000000000000" pitchFamily="2" charset="77"/>
              </a:rPr>
              <a:t>Ilhan</a:t>
            </a:r>
            <a:endParaRPr lang="fr-FR" b="1" dirty="0">
              <a:latin typeface="KG Miss Speechy IPA" panose="02000000000000000000" pitchFamily="2" charset="77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340EACB6-A003-8647-B483-492E25721454}"/>
              </a:ext>
            </a:extLst>
          </p:cNvPr>
          <p:cNvSpPr txBox="1"/>
          <p:nvPr/>
        </p:nvSpPr>
        <p:spPr>
          <a:xfrm>
            <a:off x="1114255" y="4348149"/>
            <a:ext cx="20050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latin typeface="KG Miss Speechy IPA" panose="02000000000000000000" pitchFamily="2" charset="77"/>
              </a:rPr>
              <a:t>Bana</a:t>
            </a:r>
            <a:endParaRPr lang="fr-FR" sz="2800" b="1" dirty="0">
              <a:latin typeface="KG Miss Speechy IPA" panose="02000000000000000000" pitchFamily="2" charset="77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59835B38-37FB-A043-A8A3-79A5BCC62793}"/>
              </a:ext>
            </a:extLst>
          </p:cNvPr>
          <p:cNvSpPr txBox="1"/>
          <p:nvPr/>
        </p:nvSpPr>
        <p:spPr>
          <a:xfrm>
            <a:off x="7517606" y="2494892"/>
            <a:ext cx="20050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latin typeface="KG Miss Speechy IPA" panose="02000000000000000000" pitchFamily="2" charset="77"/>
              </a:rPr>
              <a:t>Maxime</a:t>
            </a:r>
            <a:endParaRPr lang="fr-FR" sz="2800" b="1" dirty="0">
              <a:latin typeface="KG Miss Speechy IPA" panose="02000000000000000000" pitchFamily="2" charset="77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090D8202-EB08-854A-A090-3B80148FDA96}"/>
              </a:ext>
            </a:extLst>
          </p:cNvPr>
          <p:cNvSpPr txBox="1"/>
          <p:nvPr/>
        </p:nvSpPr>
        <p:spPr>
          <a:xfrm>
            <a:off x="4343398" y="4348148"/>
            <a:ext cx="20050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latin typeface="KG Miss Speechy IPA" panose="02000000000000000000" pitchFamily="2" charset="77"/>
              </a:rPr>
              <a:t>Juliette</a:t>
            </a:r>
            <a:endParaRPr lang="fr-FR" sz="2800" b="1" dirty="0">
              <a:latin typeface="KG Miss Speechy IPA" panose="02000000000000000000" pitchFamily="2" charset="77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D3E38BC2-47D3-0746-B456-6CD7E21ACDD6}"/>
              </a:ext>
            </a:extLst>
          </p:cNvPr>
          <p:cNvSpPr txBox="1"/>
          <p:nvPr/>
        </p:nvSpPr>
        <p:spPr>
          <a:xfrm>
            <a:off x="1114255" y="6289870"/>
            <a:ext cx="20050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latin typeface="KG Miss Speechy IPA" panose="02000000000000000000" pitchFamily="2" charset="77"/>
              </a:rPr>
              <a:t>Solal</a:t>
            </a:r>
            <a:endParaRPr lang="fr-FR" sz="2800" b="1" dirty="0">
              <a:latin typeface="KG Miss Speechy IPA" panose="02000000000000000000" pitchFamily="2" charset="77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AB9768EA-8725-9442-8E6A-65BE6C41DAE1}"/>
              </a:ext>
            </a:extLst>
          </p:cNvPr>
          <p:cNvSpPr txBox="1"/>
          <p:nvPr/>
        </p:nvSpPr>
        <p:spPr>
          <a:xfrm>
            <a:off x="7517606" y="4346646"/>
            <a:ext cx="20050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latin typeface="KG Miss Speechy IPA" panose="02000000000000000000" pitchFamily="2" charset="77"/>
              </a:rPr>
              <a:t>Marwa</a:t>
            </a:r>
            <a:endParaRPr lang="fr-FR" sz="2800" b="1" dirty="0">
              <a:latin typeface="KG Miss Speechy IPA" panose="02000000000000000000" pitchFamily="2" charset="77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7FF9A8F4-4BD6-C445-B395-51FE2F5818D3}"/>
              </a:ext>
            </a:extLst>
          </p:cNvPr>
          <p:cNvSpPr txBox="1"/>
          <p:nvPr/>
        </p:nvSpPr>
        <p:spPr>
          <a:xfrm>
            <a:off x="4118832" y="6289871"/>
            <a:ext cx="24424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latin typeface="KG Miss Speechy IPA" panose="02000000000000000000" pitchFamily="2" charset="77"/>
              </a:rPr>
              <a:t>Manuella</a:t>
            </a:r>
            <a:endParaRPr lang="fr-FR" sz="2800" b="1" dirty="0">
              <a:latin typeface="KG Miss Speechy IPA" panose="02000000000000000000" pitchFamily="2" charset="77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2E16A517-FE68-CC45-B3F1-86000A7ECE4A}"/>
              </a:ext>
            </a:extLst>
          </p:cNvPr>
          <p:cNvSpPr txBox="1"/>
          <p:nvPr/>
        </p:nvSpPr>
        <p:spPr>
          <a:xfrm>
            <a:off x="7412141" y="6297754"/>
            <a:ext cx="22159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latin typeface="KG Miss Speechy IPA" panose="02000000000000000000" pitchFamily="2" charset="77"/>
              </a:rPr>
              <a:t>Massimo</a:t>
            </a:r>
            <a:endParaRPr lang="fr-FR" sz="2800" b="1" dirty="0">
              <a:latin typeface="KG Miss Speechy IPA" panose="02000000000000000000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93532594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79</TotalTime>
  <Words>88</Words>
  <Application>Microsoft Macintosh PowerPoint</Application>
  <PresentationFormat>Personnalisé</PresentationFormat>
  <Paragraphs>88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KG Miss Speechy IPA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Microsoft Office User</dc:creator>
  <cp:lastModifiedBy>Microsoft Office User</cp:lastModifiedBy>
  <cp:revision>4</cp:revision>
  <dcterms:created xsi:type="dcterms:W3CDTF">2023-08-06T14:30:05Z</dcterms:created>
  <dcterms:modified xsi:type="dcterms:W3CDTF">2023-08-23T09:27:11Z</dcterms:modified>
</cp:coreProperties>
</file>