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ED"/>
    <a:srgbClr val="FFD7D2"/>
    <a:srgbClr val="045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9" d="100"/>
          <a:sy n="79" d="100"/>
        </p:scale>
        <p:origin x="35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99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71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30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16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55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50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9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3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93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9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77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1C87-982D-8A46-B065-31C7B82547A8}" type="datetimeFigureOut">
              <a:rPr lang="fr-FR" smtClean="0"/>
              <a:t>07/08/2023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89F1-AADC-B54E-B1C1-56F7304F0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1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320513E-798C-EF4C-A474-01ECCB056010}"/>
              </a:ext>
            </a:extLst>
          </p:cNvPr>
          <p:cNvSpPr txBox="1"/>
          <p:nvPr/>
        </p:nvSpPr>
        <p:spPr>
          <a:xfrm>
            <a:off x="424543" y="8490857"/>
            <a:ext cx="6825343" cy="849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F3FF176-71BA-E440-8E67-59F953279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" y="0"/>
            <a:ext cx="7555379" cy="1069181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50B6155-2988-F749-96D9-919BF1F8A8A6}"/>
              </a:ext>
            </a:extLst>
          </p:cNvPr>
          <p:cNvSpPr txBox="1"/>
          <p:nvPr/>
        </p:nvSpPr>
        <p:spPr>
          <a:xfrm>
            <a:off x="718457" y="8490857"/>
            <a:ext cx="6237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4515F"/>
                </a:solidFill>
                <a:latin typeface="Gill Sans Ultra Bold" panose="020B0A02020104020203" pitchFamily="34" charset="77"/>
              </a:rPr>
              <a:t>Classe de CM1-CM2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10FE47-2881-004C-AEF4-64B5A032E161}"/>
              </a:ext>
            </a:extLst>
          </p:cNvPr>
          <p:cNvSpPr txBox="1"/>
          <p:nvPr/>
        </p:nvSpPr>
        <p:spPr>
          <a:xfrm>
            <a:off x="718457" y="9274629"/>
            <a:ext cx="6237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F7F9ED"/>
                </a:solidFill>
                <a:latin typeface="Gill Sans Ultra Bold" panose="020B0A02020104020203" pitchFamily="34" charset="77"/>
              </a:rPr>
              <a:t>Mme MACHIN</a:t>
            </a:r>
          </a:p>
        </p:txBody>
      </p:sp>
    </p:spTree>
    <p:extLst>
      <p:ext uri="{BB962C8B-B14F-4D97-AF65-F5344CB8AC3E}">
        <p14:creationId xmlns:p14="http://schemas.microsoft.com/office/powerpoint/2010/main" val="35938420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</Words>
  <Application>Microsoft Macintosh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Ultra 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2023-08-06T21:46:01Z</dcterms:created>
  <dcterms:modified xsi:type="dcterms:W3CDTF">2023-08-07T06:56:09Z</dcterms:modified>
</cp:coreProperties>
</file>