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715" r:id="rId2"/>
    <p:sldId id="1642" r:id="rId3"/>
    <p:sldId id="1704" r:id="rId4"/>
    <p:sldId id="1177" r:id="rId5"/>
    <p:sldId id="1735" r:id="rId6"/>
    <p:sldId id="1736" r:id="rId7"/>
    <p:sldId id="1734" r:id="rId8"/>
    <p:sldId id="1737" r:id="rId9"/>
    <p:sldId id="1738" r:id="rId10"/>
    <p:sldId id="1740" r:id="rId11"/>
    <p:sldId id="1213" r:id="rId12"/>
    <p:sldId id="1670" r:id="rId13"/>
    <p:sldId id="1730" r:id="rId14"/>
    <p:sldId id="1689" r:id="rId15"/>
    <p:sldId id="718" r:id="rId16"/>
    <p:sldId id="1627" r:id="rId17"/>
    <p:sldId id="1725" r:id="rId18"/>
    <p:sldId id="1746" r:id="rId19"/>
    <p:sldId id="1692" r:id="rId20"/>
    <p:sldId id="1747" r:id="rId21"/>
    <p:sldId id="1748" r:id="rId22"/>
    <p:sldId id="1726" r:id="rId23"/>
    <p:sldId id="756" r:id="rId24"/>
    <p:sldId id="1635" r:id="rId25"/>
    <p:sldId id="1723" r:id="rId26"/>
    <p:sldId id="1701" r:id="rId27"/>
    <p:sldId id="1712" r:id="rId28"/>
    <p:sldId id="1714" r:id="rId29"/>
    <p:sldId id="1719" r:id="rId30"/>
    <p:sldId id="1754" r:id="rId31"/>
    <p:sldId id="1729" r:id="rId32"/>
    <p:sldId id="1755" r:id="rId33"/>
    <p:sldId id="1756" r:id="rId34"/>
    <p:sldId id="1713" r:id="rId35"/>
    <p:sldId id="1715" r:id="rId36"/>
    <p:sldId id="1717" r:id="rId37"/>
    <p:sldId id="1752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A5"/>
    <a:srgbClr val="FFF5CE"/>
    <a:srgbClr val="374997"/>
    <a:srgbClr val="C3A7BA"/>
    <a:srgbClr val="FF40FF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23"/>
    <p:restoredTop sz="96272"/>
  </p:normalViewPr>
  <p:slideViewPr>
    <p:cSldViewPr snapToGrid="0" snapToObjects="1">
      <p:cViewPr varScale="1">
        <p:scale>
          <a:sx n="123" d="100"/>
          <a:sy n="123" d="100"/>
        </p:scale>
        <p:origin x="20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18/04/2023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18/04/2023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509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A74E-9042-0E49-894F-D6B9A7261E8F}" type="datetime1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8F29-C640-F541-A51F-D84374CF919F}" type="datetime1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C046-980D-CD46-9176-20C910B4BC4F}" type="datetime1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839-CB69-C645-B0E7-F57880D6742D}" type="datetime1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894-A05E-1A41-9888-18D30CE1008F}" type="datetime1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D88E-75AB-6040-9E60-C7C259F67D47}" type="datetime1">
              <a:rPr lang="fr-FR" smtClean="0"/>
              <a:t>18/04/2023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ACE-04CC-6048-B855-4B5D25B2448C}" type="datetime1">
              <a:rPr lang="fr-FR" smtClean="0"/>
              <a:t>18/04/2023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7BBC-8436-3A45-A070-F8AB323A294A}" type="datetime1">
              <a:rPr lang="fr-FR" smtClean="0"/>
              <a:t>18/04/2023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1F39-CC30-614F-9604-FD263012A949}" type="datetime1">
              <a:rPr lang="fr-FR" smtClean="0"/>
              <a:t>18/04/2023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554F-D219-8845-AF18-C28FFF2337DE}" type="datetime1">
              <a:rPr lang="fr-FR" smtClean="0"/>
              <a:t>18/04/2023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BD2A-4BA6-BC4B-946E-C40A98AEF419}" type="datetime1">
              <a:rPr lang="fr-FR" smtClean="0"/>
              <a:t>18/04/2023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7F2D-E88E-D949-B4C5-4F3C9499FC49}" type="datetime1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6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0593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Défis mathématiques de l’IREM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33A71D4-B991-B54E-A8B7-490D18E23395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EB036C0-C4A0-074F-9E1A-32E1CAED0FF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CF4B3AC-2AFE-F64B-BE0A-2BC98FD45A5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D85384D-62BA-4A41-85A7-88F80253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1328">
            <a:off x="652012" y="1409277"/>
            <a:ext cx="3760105" cy="497477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59CB7E-754B-6F42-9CB7-3108A3E9B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2520">
            <a:off x="2258506" y="1385664"/>
            <a:ext cx="3813218" cy="51770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EB71512-55CB-D64A-AFF4-6842AB15F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6767">
            <a:off x="4031020" y="1292198"/>
            <a:ext cx="3654295" cy="512292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2B2F97-3F00-3A47-9AC0-638113709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9785">
            <a:off x="6087934" y="1294482"/>
            <a:ext cx="3928930" cy="53593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E74D404-ACE9-A245-BDA8-009C8AADF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93930">
            <a:off x="7920475" y="1274400"/>
            <a:ext cx="3586572" cy="51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79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6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3499867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9596" y="142376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Évaluation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posé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52700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4150" y="1301472"/>
            <a:ext cx="1303528" cy="755930"/>
            <a:chOff x="933796" y="5711292"/>
            <a:chExt cx="10324408" cy="450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2"/>
              <a:ext cx="10324408" cy="450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9" y="5784765"/>
              <a:ext cx="10252895" cy="311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1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Évaluation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9A87A498-8FD7-9E49-B0E4-324828DA5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853" y="0"/>
            <a:ext cx="4782065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B9E228-EEA2-F64C-B7BF-7CB2FC827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918" y="0"/>
            <a:ext cx="484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31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posé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56B2DBEE-1C82-3743-8CAA-62DBFD9FCCD1}"/>
              </a:ext>
            </a:extLst>
          </p:cNvPr>
          <p:cNvSpPr/>
          <p:nvPr/>
        </p:nvSpPr>
        <p:spPr>
          <a:xfrm>
            <a:off x="2220351" y="1467736"/>
            <a:ext cx="7751298" cy="453301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453 : 7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5 449 : 15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5 607 x 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3 703 x 26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6 758 – 508,76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650,05 + 804,8</a:t>
            </a:r>
          </a:p>
        </p:txBody>
      </p:sp>
    </p:spTree>
    <p:extLst>
      <p:ext uri="{BB962C8B-B14F-4D97-AF65-F5344CB8AC3E}">
        <p14:creationId xmlns:p14="http://schemas.microsoft.com/office/powerpoint/2010/main" val="3231004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6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</p:spTree>
    <p:extLst>
      <p:ext uri="{BB962C8B-B14F-4D97-AF65-F5344CB8AC3E}">
        <p14:creationId xmlns:p14="http://schemas.microsoft.com/office/powerpoint/2010/main" val="4204916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3087" y="142376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Repérages et déplacements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 Entraînement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334887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094CDB1-E9FA-224C-9350-92192E69E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0" y="1075616"/>
            <a:ext cx="79121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49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53ADE60E-AA85-9C41-9934-268D624DD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056" y="1105768"/>
            <a:ext cx="7536870" cy="561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99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82949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902252" y="1423764"/>
            <a:ext cx="8071945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</a:t>
            </a: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Préparation à l’évaluation / jeux mathématiques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179378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14AFB66-DB4B-154D-9823-AE50EAAB6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95" y="2325212"/>
            <a:ext cx="11753409" cy="314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3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F2E1D60-9A55-EB4F-AE4D-8E26B93D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0" y="1069975"/>
            <a:ext cx="79121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5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31 et 33 p.260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335B931-4F0A-2B48-8D39-61AD2D2B1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717" y="2906228"/>
            <a:ext cx="4395283" cy="23476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691D537-0918-0846-BEA4-BA7695120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584" y="3201708"/>
            <a:ext cx="4395284" cy="16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54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6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</p:spTree>
    <p:extLst>
      <p:ext uri="{BB962C8B-B14F-4D97-AF65-F5344CB8AC3E}">
        <p14:creationId xmlns:p14="http://schemas.microsoft.com/office/powerpoint/2010/main" val="192656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9596" y="142376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posé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930833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3 p.258, 21 et 22 p.259, 38 p.260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CB1B4E0-2F8E-E94A-99B2-145E27F7D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678" y="1941671"/>
            <a:ext cx="4368217" cy="23794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40ED1D-8E5B-3642-87E5-32B432D04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503" y="1955448"/>
            <a:ext cx="4322547" cy="16527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75BFDC-54D1-D84C-B7E4-03FC47818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678" y="4436268"/>
            <a:ext cx="3999272" cy="17188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01AACB-460E-ED4C-9B48-1B8C11B44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157" y="3691377"/>
            <a:ext cx="3889146" cy="303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40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posé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467736"/>
            <a:ext cx="7751298" cy="453301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856 x 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234 x 85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371 x 408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2 876 x 67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745,7 + 732,56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8 765,7 – 672,43</a:t>
            </a:r>
          </a:p>
          <a:p>
            <a:pPr algn="ctr"/>
            <a:endParaRPr lang="fr-FR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332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7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773398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175498" y="1423764"/>
            <a:ext cx="5827985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Repérage et déplacements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452759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D5CEE2E-D41F-ED44-89A1-26B0743A2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88316"/>
            <a:ext cx="79248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1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2053518" y="1423764"/>
            <a:ext cx="8071945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360441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F321FC5-0698-434D-82E4-BAE743D47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488" y="1134353"/>
            <a:ext cx="7691024" cy="55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35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4123223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6850777-AE09-324D-B9D2-7A6CD723C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53" y="1811215"/>
            <a:ext cx="1174069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24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203226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76721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2976F487-2F2B-554D-A2D4-A0EED0D18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1017976"/>
            <a:ext cx="78994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83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7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971407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9596" y="142376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Défis maths de l’IREM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81083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entraînement</a:t>
              </a:r>
              <a:endParaRPr lang="fr-FR" sz="24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 et 2 p.258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904B5C-32F1-5649-8D46-ABBD30D1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14" y="3084515"/>
            <a:ext cx="4705443" cy="16641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2B8BDD-F969-BE42-AF94-41985E97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974" y="3053172"/>
            <a:ext cx="4705442" cy="2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92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Défis mathématiques de l’IREM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33A71D4-B991-B54E-A8B7-490D18E23395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EB036C0-C4A0-074F-9E1A-32E1CAED0FF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CF4B3AC-2AFE-F64B-BE0A-2BC98FD45A5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D85384D-62BA-4A41-85A7-88F80253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1328">
            <a:off x="652012" y="1409277"/>
            <a:ext cx="3760105" cy="497477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59CB7E-754B-6F42-9CB7-3108A3E9B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2520">
            <a:off x="2258506" y="1385664"/>
            <a:ext cx="3813218" cy="51770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EB71512-55CB-D64A-AFF4-6842AB15F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6767">
            <a:off x="4031020" y="1292198"/>
            <a:ext cx="3654295" cy="512292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2B2F97-3F00-3A47-9AC0-638113709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9785">
            <a:off x="6087934" y="1294482"/>
            <a:ext cx="3928930" cy="53593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E74D404-ACE9-A245-BDA8-009C8AADF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93930">
            <a:off x="7920475" y="1274400"/>
            <a:ext cx="3586572" cy="51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88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7601839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57905" y="258217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F7FEFF9-2262-6A49-8E68-51A231A76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94" b="32778"/>
          <a:stretch/>
        </p:blipFill>
        <p:spPr>
          <a:xfrm>
            <a:off x="237680" y="1123101"/>
            <a:ext cx="7450865" cy="541324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79FB0A5-2DEB-BB49-B66D-F4CB2A05A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9" t="75528" r="51001" b="-1106"/>
          <a:stretch/>
        </p:blipFill>
        <p:spPr>
          <a:xfrm>
            <a:off x="7926225" y="2235391"/>
            <a:ext cx="3927494" cy="238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2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4630016" y="976887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891861" y="1907637"/>
            <a:ext cx="8071945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Préparation à l’évaluation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6263641" y="939891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231048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 – Préparation à l’évaluation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2952ED5-0356-7B41-97A0-0006C72ED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502" y="1721050"/>
            <a:ext cx="8795646" cy="209912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811E73-AD08-534D-9537-C7687A42706C}"/>
              </a:ext>
            </a:extLst>
          </p:cNvPr>
          <p:cNvSpPr txBox="1"/>
          <p:nvPr/>
        </p:nvSpPr>
        <p:spPr>
          <a:xfrm>
            <a:off x="3341914" y="1208314"/>
            <a:ext cx="551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374997"/>
                </a:solidFill>
                <a:latin typeface="Century Gothic" panose="020B0502020202020204" pitchFamily="34" charset="0"/>
              </a:rPr>
              <a:t>Sur ardoise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6A440FA-A612-7A40-A340-A5A3053A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502" y="3958202"/>
            <a:ext cx="8779642" cy="1528197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233A71D4-B991-B54E-A8B7-490D18E23395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EB036C0-C4A0-074F-9E1A-32E1CAED0FF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CF4B3AC-2AFE-F64B-BE0A-2BC98FD45A5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29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 – Préparation à l’évaluation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811E73-AD08-534D-9537-C7687A42706C}"/>
              </a:ext>
            </a:extLst>
          </p:cNvPr>
          <p:cNvSpPr txBox="1"/>
          <p:nvPr/>
        </p:nvSpPr>
        <p:spPr>
          <a:xfrm>
            <a:off x="3341914" y="1208314"/>
            <a:ext cx="551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374997"/>
                </a:solidFill>
                <a:latin typeface="Century Gothic" panose="020B0502020202020204" pitchFamily="34" charset="0"/>
              </a:rPr>
              <a:t>Sur ardoise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5E07B4D-C0A8-F24F-AB96-B465253A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0" y="2027783"/>
            <a:ext cx="7708900" cy="45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4E05DDF-F4D2-6A4D-911C-C778DF71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43" y="3556000"/>
            <a:ext cx="1025216" cy="100511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70FE739-2784-9A47-8D03-3353DCB54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754" y="3564115"/>
            <a:ext cx="1025216" cy="99699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01FF9F1-F927-4F49-B12E-3CB2285AE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643" y="3526770"/>
            <a:ext cx="1025216" cy="1034888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D6B9F181-0C2D-3E40-B154-D2A850E221B6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D43907E6-C54B-FA4D-A009-16929D78282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1EA9239-F166-7949-81CD-9D62D1C8402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140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 – Préparation à l’évaluation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811E73-AD08-534D-9537-C7687A42706C}"/>
              </a:ext>
            </a:extLst>
          </p:cNvPr>
          <p:cNvSpPr txBox="1"/>
          <p:nvPr/>
        </p:nvSpPr>
        <p:spPr>
          <a:xfrm>
            <a:off x="-13688" y="3637487"/>
            <a:ext cx="261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374997"/>
                </a:solidFill>
                <a:latin typeface="Century Gothic" panose="020B0502020202020204" pitchFamily="34" charset="0"/>
              </a:rPr>
              <a:t>Sur ardoise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9ECBAF9-8E1B-F14F-8802-B311BF02D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393" y="1101210"/>
            <a:ext cx="6631214" cy="559577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6EEFB4-ACE3-E745-AB0F-52BB63523B6E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E7CB863-BC93-B443-83D8-E521B48AA443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0A674AE-7F16-C943-BF86-4B624C834FD3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2387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 – Préparation à l’évaluation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811E73-AD08-534D-9537-C7687A42706C}"/>
              </a:ext>
            </a:extLst>
          </p:cNvPr>
          <p:cNvSpPr txBox="1"/>
          <p:nvPr/>
        </p:nvSpPr>
        <p:spPr>
          <a:xfrm>
            <a:off x="4789714" y="1170473"/>
            <a:ext cx="261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374997"/>
                </a:solidFill>
                <a:latin typeface="Century Gothic" panose="020B0502020202020204" pitchFamily="34" charset="0"/>
              </a:rPr>
              <a:t>Sur ardoise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8F22A3A-1CEB-E745-9530-0CE667511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1" y="1766265"/>
            <a:ext cx="8597900" cy="279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FF5EC3B-1B74-9440-AC58-4A379CFAF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0" y="2045664"/>
            <a:ext cx="8597899" cy="418958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F1F4D607-F6B1-E447-AD9E-B1E4A727FF3D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9BCC9C1-6BFD-AB46-946B-14C37875A7C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7EB38B6-C8EA-4C44-B78E-C4095D454B09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0236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7045</TotalTime>
  <Words>522</Words>
  <Application>Microsoft Macintosh PowerPoint</Application>
  <PresentationFormat>Grand écran</PresentationFormat>
  <Paragraphs>136</Paragraphs>
  <Slides>37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176</cp:revision>
  <dcterms:created xsi:type="dcterms:W3CDTF">2021-08-14T07:02:46Z</dcterms:created>
  <dcterms:modified xsi:type="dcterms:W3CDTF">2023-04-18T08:21:10Z</dcterms:modified>
</cp:coreProperties>
</file>