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715" r:id="rId2"/>
    <p:sldId id="1642" r:id="rId3"/>
    <p:sldId id="1704" r:id="rId4"/>
    <p:sldId id="1177" r:id="rId5"/>
    <p:sldId id="1735" r:id="rId6"/>
    <p:sldId id="1736" r:id="rId7"/>
    <p:sldId id="1739" r:id="rId8"/>
    <p:sldId id="1734" r:id="rId9"/>
    <p:sldId id="1737" r:id="rId10"/>
    <p:sldId id="1738" r:id="rId11"/>
    <p:sldId id="1740" r:id="rId12"/>
    <p:sldId id="1741" r:id="rId13"/>
    <p:sldId id="1742" r:id="rId14"/>
    <p:sldId id="1744" r:id="rId15"/>
    <p:sldId id="1743" r:id="rId16"/>
    <p:sldId id="1213" r:id="rId17"/>
    <p:sldId id="1670" r:id="rId18"/>
    <p:sldId id="1706" r:id="rId19"/>
    <p:sldId id="1730" r:id="rId20"/>
    <p:sldId id="1731" r:id="rId21"/>
    <p:sldId id="1707" r:id="rId22"/>
    <p:sldId id="1689" r:id="rId23"/>
    <p:sldId id="1732" r:id="rId24"/>
    <p:sldId id="718" r:id="rId25"/>
    <p:sldId id="1627" r:id="rId26"/>
    <p:sldId id="1726" r:id="rId27"/>
    <p:sldId id="1745" r:id="rId28"/>
    <p:sldId id="1725" r:id="rId29"/>
    <p:sldId id="1746" r:id="rId30"/>
    <p:sldId id="1692" r:id="rId31"/>
    <p:sldId id="1747" r:id="rId32"/>
    <p:sldId id="1748" r:id="rId33"/>
    <p:sldId id="756" r:id="rId34"/>
    <p:sldId id="1635" r:id="rId35"/>
    <p:sldId id="1710" r:id="rId36"/>
    <p:sldId id="1723" r:id="rId37"/>
    <p:sldId id="1724" r:id="rId38"/>
    <p:sldId id="1749" r:id="rId39"/>
    <p:sldId id="1759" r:id="rId40"/>
    <p:sldId id="1760" r:id="rId41"/>
    <p:sldId id="1727" r:id="rId42"/>
    <p:sldId id="1750" r:id="rId43"/>
    <p:sldId id="1751" r:id="rId44"/>
    <p:sldId id="1711" r:id="rId45"/>
    <p:sldId id="1701" r:id="rId46"/>
    <p:sldId id="1722" r:id="rId47"/>
    <p:sldId id="1712" r:id="rId48"/>
    <p:sldId id="1714" r:id="rId49"/>
    <p:sldId id="1721" r:id="rId50"/>
    <p:sldId id="1753" r:id="rId51"/>
    <p:sldId id="1719" r:id="rId52"/>
    <p:sldId id="1754" r:id="rId53"/>
    <p:sldId id="1729" r:id="rId54"/>
    <p:sldId id="1755" r:id="rId55"/>
    <p:sldId id="1756" r:id="rId56"/>
    <p:sldId id="1713" r:id="rId57"/>
    <p:sldId id="1715" r:id="rId58"/>
    <p:sldId id="1717" r:id="rId59"/>
    <p:sldId id="1752" r:id="rId60"/>
    <p:sldId id="1718" r:id="rId61"/>
    <p:sldId id="1758" r:id="rId62"/>
    <p:sldId id="1728" r:id="rId63"/>
    <p:sldId id="1757" r:id="rId64"/>
    <p:sldId id="1761" r:id="rId6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FFF5CE"/>
    <a:srgbClr val="374997"/>
    <a:srgbClr val="C3A7BA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33"/>
    <p:restoredTop sz="96272"/>
  </p:normalViewPr>
  <p:slideViewPr>
    <p:cSldViewPr snapToGrid="0" snapToObjects="1">
      <p:cViewPr varScale="1">
        <p:scale>
          <a:sx n="73" d="100"/>
          <a:sy n="73" d="100"/>
        </p:scale>
        <p:origin x="216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979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005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17/04/2023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17/04/2023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4789714" y="1170473"/>
            <a:ext cx="261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F22A3A-1CEB-E745-9530-0CE66751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1" y="1766265"/>
            <a:ext cx="8597900" cy="279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F5EC3B-1B74-9440-AC58-4A379CFAF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2045664"/>
            <a:ext cx="8597899" cy="418958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1F4D607-F6B1-E447-AD9E-B1E4A727FF3D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9BCC9C1-6BFD-AB46-946B-14C37875A7C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7EB38B6-C8EA-4C44-B78E-C4095D454B0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023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Défis mathématiques de l’IREM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85384D-62BA-4A41-85A7-88F8025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1328">
            <a:off x="652012" y="1409277"/>
            <a:ext cx="3760105" cy="4974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9CB7E-754B-6F42-9CB7-3108A3E9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520">
            <a:off x="2258506" y="1385664"/>
            <a:ext cx="3813218" cy="51770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71512-55CB-D64A-AFF4-6842AB15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6767">
            <a:off x="4031020" y="1292198"/>
            <a:ext cx="3654295" cy="51229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2B2F97-3F00-3A47-9AC0-63811370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9785">
            <a:off x="6087934" y="1294482"/>
            <a:ext cx="3928930" cy="53593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74D404-ACE9-A245-BDA8-009C8AAD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930">
            <a:off x="7920475" y="1274400"/>
            <a:ext cx="3586572" cy="51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7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41914" y="120831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B9F181-0C2D-3E40-B154-D2A850E221B6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907E6-C54B-FA4D-A009-16929D7828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EA9239-F166-7949-81CD-9D62D1C8402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A23A578-DD27-9F4F-8340-A48F601E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76" y="2031282"/>
            <a:ext cx="10135448" cy="32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07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36470" y="108028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B9F181-0C2D-3E40-B154-D2A850E221B6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907E6-C54B-FA4D-A009-16929D7828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EA9239-F166-7949-81CD-9D62D1C8402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22F3248-0CFE-4948-8D40-A50B2BC1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79" y="1680549"/>
            <a:ext cx="7812442" cy="50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7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36470" y="108028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B9F181-0C2D-3E40-B154-D2A850E221B6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907E6-C54B-FA4D-A009-16929D7828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EA9239-F166-7949-81CD-9D62D1C8402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A039DC1-4EDB-1142-82BC-DB0B35B44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75" y="2708045"/>
            <a:ext cx="88519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60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36470" y="108028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B9F181-0C2D-3E40-B154-D2A850E221B6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907E6-C54B-FA4D-A009-16929D7828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EA9239-F166-7949-81CD-9D62D1C8402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84359EE-E36A-2A4F-95B5-933E0724D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5" y="1858313"/>
            <a:ext cx="8953500" cy="40767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A1DC622-5402-B34F-8E5F-034A7421B403}"/>
              </a:ext>
            </a:extLst>
          </p:cNvPr>
          <p:cNvSpPr txBox="1"/>
          <p:nvPr/>
        </p:nvSpPr>
        <p:spPr>
          <a:xfrm>
            <a:off x="6966857" y="447402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1h</a:t>
            </a:r>
          </a:p>
        </p:txBody>
      </p:sp>
    </p:spTree>
    <p:extLst>
      <p:ext uri="{BB962C8B-B14F-4D97-AF65-F5344CB8AC3E}">
        <p14:creationId xmlns:p14="http://schemas.microsoft.com/office/powerpoint/2010/main" val="387126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atypiques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27000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14007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4150" y="1301472"/>
            <a:ext cx="1303528" cy="755930"/>
            <a:chOff x="933796" y="5711292"/>
            <a:chExt cx="10324408" cy="450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2"/>
              <a:ext cx="10324408" cy="450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784765"/>
              <a:ext cx="10252895" cy="311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1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Évaluation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A87A498-8FD7-9E49-B0E4-324828DA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53" y="0"/>
            <a:ext cx="4782065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B9E228-EEA2-F64C-B7BF-7CB2FC82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18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3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630016" y="9768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891861" y="1907637"/>
            <a:ext cx="807194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 / jeux mathématiques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263641" y="939891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7937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FF2EA4E-26E8-2C43-909B-1093F5B49132}"/>
              </a:ext>
            </a:extLst>
          </p:cNvPr>
          <p:cNvGrpSpPr/>
          <p:nvPr/>
        </p:nvGrpSpPr>
        <p:grpSpPr>
          <a:xfrm>
            <a:off x="174150" y="1301472"/>
            <a:ext cx="1303528" cy="755930"/>
            <a:chOff x="933796" y="5711292"/>
            <a:chExt cx="10324408" cy="450604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BEFD2938-9C17-234B-9082-57CB05427A5B}"/>
                </a:ext>
              </a:extLst>
            </p:cNvPr>
            <p:cNvSpPr/>
            <p:nvPr/>
          </p:nvSpPr>
          <p:spPr>
            <a:xfrm>
              <a:off x="933796" y="5711292"/>
              <a:ext cx="10324408" cy="450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C1922FE-E713-4D4C-9891-8EBFF9C8501D}"/>
                </a:ext>
              </a:extLst>
            </p:cNvPr>
            <p:cNvSpPr txBox="1"/>
            <p:nvPr/>
          </p:nvSpPr>
          <p:spPr>
            <a:xfrm>
              <a:off x="1005309" y="5784765"/>
              <a:ext cx="10252895" cy="311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1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Évaluation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4EBF243-3F45-404C-9F35-3A6A4B1E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13" y="0"/>
            <a:ext cx="4806363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5CEA2ED-56DF-0741-9C5E-9E3EC4CB1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76" y="0"/>
            <a:ext cx="4849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6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posé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atypiques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16388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56B2DBEE-1C82-3743-8CAA-62DBFD9FCCD1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453 : 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5 449 : 15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5 607 x 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3 703 x 26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6 758 – 508,76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650,05 + 804,8</a:t>
            </a:r>
          </a:p>
        </p:txBody>
      </p:sp>
    </p:spTree>
    <p:extLst>
      <p:ext uri="{BB962C8B-B14F-4D97-AF65-F5344CB8AC3E}">
        <p14:creationId xmlns:p14="http://schemas.microsoft.com/office/powerpoint/2010/main" val="3231004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atypiques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12 et 13 p.245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4309B7-A3DB-0343-A215-C0E43CE2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68" y="2889420"/>
            <a:ext cx="5042397" cy="20543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73C2D0-88FC-7B46-8124-AAFF632F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936" y="2456208"/>
            <a:ext cx="4893641" cy="340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Repérages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 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34887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31 et 33 p.260, ex. 45 p.261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35B931-4F0A-2B48-8D39-61AD2D2B1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066" y="2051353"/>
            <a:ext cx="4395283" cy="23476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91D537-0918-0846-BEA4-BA7695120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065" y="4669996"/>
            <a:ext cx="4395284" cy="16863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49EF1A-337B-9240-9A24-35B2BD06A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348" y="3225193"/>
            <a:ext cx="4350028" cy="2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08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3F603732-6757-AF4B-BB9D-39D97634F3F3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475,3 : 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5 449 : 15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5 607 x 36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703 x 48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7 358 – 1 008,26</a:t>
            </a:r>
          </a:p>
        </p:txBody>
      </p:sp>
    </p:spTree>
    <p:extLst>
      <p:ext uri="{BB962C8B-B14F-4D97-AF65-F5344CB8AC3E}">
        <p14:creationId xmlns:p14="http://schemas.microsoft.com/office/powerpoint/2010/main" val="103567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94CDB1-E9FA-224C-9350-92192E69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075616"/>
            <a:ext cx="7912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49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3ADE60E-AA85-9C41-9934-268D624DD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056" y="1105768"/>
            <a:ext cx="7536870" cy="56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99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630016" y="9768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891861" y="1907637"/>
            <a:ext cx="807194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263641" y="97254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60441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82949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4AFB66-DB4B-154D-9823-AE50EAAB6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95" y="2325212"/>
            <a:ext cx="11753409" cy="31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3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F2E1D60-9A55-EB4F-AE4D-8E26B93D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069975"/>
            <a:ext cx="79121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5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Repérage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30833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Repérage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77522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 p.258, 21 et 22 p.259, 38 p.260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B1B4E0-2F8E-E94A-99B2-145E27F7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78" y="1941671"/>
            <a:ext cx="4368217" cy="23794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40ED1D-8E5B-3642-87E5-32B432D04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503" y="1955448"/>
            <a:ext cx="4322547" cy="16527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75BFDC-54D1-D84C-B7E4-03FC47818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78" y="4436268"/>
            <a:ext cx="3999272" cy="17188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01AACB-460E-ED4C-9B48-1B8C11B4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157" y="3691377"/>
            <a:ext cx="3889146" cy="30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0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F78C886-59D7-394D-A2C6-6AE8010E9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41" y="1081966"/>
            <a:ext cx="79375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15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805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4155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AEA04D4-DAD4-C04C-B481-53E8EC66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37692" y="-145214"/>
            <a:ext cx="5703598" cy="80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07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805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4155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6A4FC33-A144-A84B-8E60-EF858E3C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99512" y="-160534"/>
            <a:ext cx="5792977" cy="80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2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7601839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57905" y="25821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9230707" y="17072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2156E89-6CBC-324B-9DFA-ED41A449E2BF}"/>
              </a:ext>
            </a:extLst>
          </p:cNvPr>
          <p:cNvGrpSpPr/>
          <p:nvPr/>
        </p:nvGrpSpPr>
        <p:grpSpPr>
          <a:xfrm>
            <a:off x="9213021" y="3345354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64D55D-2B61-B545-850A-EEAC0C6A445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34AB4E4-A96A-9541-95CB-C9A922DBD5BB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F7FEFF9-2262-6A49-8E68-51A231A76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4" b="32778"/>
          <a:stretch/>
        </p:blipFill>
        <p:spPr>
          <a:xfrm>
            <a:off x="237680" y="1123101"/>
            <a:ext cx="7450865" cy="54132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79FB0A5-2DEB-BB49-B66D-F4CB2A05A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" t="75528" r="51001" b="-1106"/>
          <a:stretch/>
        </p:blipFill>
        <p:spPr>
          <a:xfrm>
            <a:off x="7926226" y="881092"/>
            <a:ext cx="3927494" cy="23855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FC21F7-862A-DE45-A1EC-006D5CC7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9" t="75765" r="5146" b="-1106"/>
          <a:stretch/>
        </p:blipFill>
        <p:spPr>
          <a:xfrm>
            <a:off x="7911223" y="4062833"/>
            <a:ext cx="3942496" cy="24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805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4155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446B097-8D3A-BB43-902E-8BA2805C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53690" y="-152319"/>
            <a:ext cx="5671603" cy="79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25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330171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4B4BC20-8FF5-4C49-B671-D38C5455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37" y="1305344"/>
            <a:ext cx="5326315" cy="52888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BAB5A7-53F4-4B42-86AF-4FC5F931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294" y="2465789"/>
            <a:ext cx="5715169" cy="24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0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50472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23967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E23D9D2-E0A8-244F-B6BF-008C8BF9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383" y="943651"/>
            <a:ext cx="8111233" cy="58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11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050592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856 x 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234 x 85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371 x 408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2 876 x 67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745,7 + 732,56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8 765,7 – 672,43</a:t>
            </a:r>
          </a:p>
          <a:p>
            <a:pPr algn="ctr"/>
            <a:endParaRPr lang="fr-FR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32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39 et 40 p.260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26C8A8-2AA1-8D42-ADE7-6A0CA00AD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059" y="2267380"/>
            <a:ext cx="4512764" cy="18771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187861-B236-4746-8A4E-C81F05465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059" y="4281063"/>
            <a:ext cx="4510703" cy="20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5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7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773398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268014" y="1814856"/>
            <a:ext cx="582798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Repérage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660345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Défis maths de l’IREM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452759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44 et 46 p.261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C66F41-7823-6E47-A7E3-FE200BAAC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0" y="2669884"/>
            <a:ext cx="5771986" cy="27520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C370615-D062-CD44-AB71-B12FC9E6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59" y="2349499"/>
            <a:ext cx="5577821" cy="3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630016" y="9768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891861" y="1907637"/>
            <a:ext cx="8071945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263641" y="939891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31048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Défis mathématiques de l’IREM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85384D-62BA-4A41-85A7-88F8025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1328">
            <a:off x="652012" y="1409277"/>
            <a:ext cx="3760105" cy="4974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9CB7E-754B-6F42-9CB7-3108A3E9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520">
            <a:off x="2258506" y="1385664"/>
            <a:ext cx="3813218" cy="51770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71512-55CB-D64A-AFF4-6842AB15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6767">
            <a:off x="4031020" y="1292198"/>
            <a:ext cx="3654295" cy="51229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2B2F97-3F00-3A47-9AC0-63811370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9785">
            <a:off x="6087934" y="1294482"/>
            <a:ext cx="3928930" cy="53593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74D404-ACE9-A245-BDA8-009C8AAD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930">
            <a:off x="7920475" y="1274400"/>
            <a:ext cx="3586572" cy="51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80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D5CEE2E-D41F-ED44-89A1-26B0743A2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88316"/>
            <a:ext cx="79248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8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F321FC5-0698-434D-82E4-BAE743D4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88" y="1134353"/>
            <a:ext cx="7691024" cy="55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5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4123223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6850777-AE09-324D-B9D2-7A6CD723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53" y="1811215"/>
            <a:ext cx="1174069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4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20322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7672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976F487-2F2B-554D-A2D4-A0EED0D18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017976"/>
            <a:ext cx="78994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832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7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971407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Défis maths de l’IREM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Repérage et déplacements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81083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497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entraînement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 et 2 p.258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904B5C-32F1-5649-8D46-ABBD30D1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4" y="3084515"/>
            <a:ext cx="4705443" cy="16641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2B8BDD-F969-BE42-AF94-41985E97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974" y="3053172"/>
            <a:ext cx="4705442" cy="2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25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Défis mathématiques de l’IREM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85384D-62BA-4A41-85A7-88F8025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1328">
            <a:off x="652012" y="1409277"/>
            <a:ext cx="3760105" cy="4974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9CB7E-754B-6F42-9CB7-3108A3E9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520">
            <a:off x="2258506" y="1385664"/>
            <a:ext cx="3813218" cy="51770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71512-55CB-D64A-AFF4-6842AB15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6767">
            <a:off x="4031020" y="1292198"/>
            <a:ext cx="3654295" cy="51229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2B2F97-3F00-3A47-9AC0-63811370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9785">
            <a:off x="6087934" y="1294482"/>
            <a:ext cx="3928930" cy="53593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74D404-ACE9-A245-BDA8-009C8AAD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930">
            <a:off x="7920475" y="1274400"/>
            <a:ext cx="3586572" cy="51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8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2952ED5-0356-7B41-97A0-0006C72ED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02" y="1721050"/>
            <a:ext cx="8795646" cy="20991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41914" y="120831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A440FA-A612-7A40-A340-A5A3053A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02" y="3958202"/>
            <a:ext cx="8779642" cy="152819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295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85641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5913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68A762E-A946-DD49-85AE-E167313F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87691"/>
            <a:ext cx="79248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57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FF6B860-1531-FB46-8249-D16D65065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86" y="1888585"/>
            <a:ext cx="8187410" cy="30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0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949404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85641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5913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7A62987-BB6D-A54A-84E2-FB17D44CF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69" y="1461328"/>
            <a:ext cx="10865861" cy="47584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B7B1C9-873B-F649-8AB5-528097DACC58}"/>
              </a:ext>
            </a:extLst>
          </p:cNvPr>
          <p:cNvSpPr/>
          <p:nvPr/>
        </p:nvSpPr>
        <p:spPr>
          <a:xfrm>
            <a:off x="685800" y="5627077"/>
            <a:ext cx="4167554" cy="592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316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8564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5913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Repérages et déplacements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2FC44878-F647-5E42-9700-1CF3B7D3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52" y="952165"/>
            <a:ext cx="8040895" cy="57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Défis mathématiques de l’IREM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3A71D4-B991-B54E-A8B7-490D18E23395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EB036C0-C4A0-074F-9E1A-32E1CAED0FF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4B3AC-2AFE-F64B-BE0A-2BC98FD45A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D85384D-62BA-4A41-85A7-88F8025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1328">
            <a:off x="652012" y="1409277"/>
            <a:ext cx="3760105" cy="4974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59CB7E-754B-6F42-9CB7-3108A3E9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520">
            <a:off x="2258506" y="1385664"/>
            <a:ext cx="3813218" cy="51770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B71512-55CB-D64A-AFF4-6842AB15F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6767">
            <a:off x="4031020" y="1292198"/>
            <a:ext cx="3654295" cy="51229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2B2F97-3F00-3A47-9AC0-63811370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9785">
            <a:off x="6087934" y="1294482"/>
            <a:ext cx="3928930" cy="53593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74D404-ACE9-A245-BDA8-009C8AAD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930">
            <a:off x="7920475" y="1274400"/>
            <a:ext cx="3586572" cy="51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3341914" y="1208314"/>
            <a:ext cx="551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E07B4D-C0A8-F24F-AB96-B465253A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2027783"/>
            <a:ext cx="7708900" cy="45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4E05DDF-F4D2-6A4D-911C-C778DF71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43" y="3556000"/>
            <a:ext cx="1025216" cy="100511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0FE739-2784-9A47-8D03-3353DCB54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754" y="3564115"/>
            <a:ext cx="1025216" cy="99699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01FF9F1-F927-4F49-B12E-3CB2285AE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643" y="3526770"/>
            <a:ext cx="1025216" cy="1034888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B9F181-0C2D-3E40-B154-D2A850E221B6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907E6-C54B-FA4D-A009-16929D7828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EA9239-F166-7949-81CD-9D62D1C8402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14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3688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11671291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435429" y="258217"/>
            <a:ext cx="112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 – Préparation à l’évaluation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811E73-AD08-534D-9537-C7687A42706C}"/>
              </a:ext>
            </a:extLst>
          </p:cNvPr>
          <p:cNvSpPr txBox="1"/>
          <p:nvPr/>
        </p:nvSpPr>
        <p:spPr>
          <a:xfrm>
            <a:off x="-13688" y="3637487"/>
            <a:ext cx="261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374997"/>
                </a:solidFill>
                <a:latin typeface="Century Gothic" panose="020B0502020202020204" pitchFamily="34" charset="0"/>
              </a:rPr>
              <a:t>Sur ardoise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ECBAF9-8E1B-F14F-8802-B311BF02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93" y="1101210"/>
            <a:ext cx="6631214" cy="559577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6EEFB4-ACE3-E745-AB0F-52BB63523B6E}"/>
              </a:ext>
            </a:extLst>
          </p:cNvPr>
          <p:cNvGrpSpPr/>
          <p:nvPr/>
        </p:nvGrpSpPr>
        <p:grpSpPr>
          <a:xfrm>
            <a:off x="255654" y="226189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E7CB863-BC93-B443-83D8-E521B48AA44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0A674AE-7F16-C943-BF86-4B624C834FD3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3873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7043</TotalTime>
  <Words>955</Words>
  <Application>Microsoft Macintosh PowerPoint</Application>
  <PresentationFormat>Grand écran</PresentationFormat>
  <Paragraphs>265</Paragraphs>
  <Slides>64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175</cp:revision>
  <dcterms:created xsi:type="dcterms:W3CDTF">2021-08-14T07:02:46Z</dcterms:created>
  <dcterms:modified xsi:type="dcterms:W3CDTF">2023-04-17T19:44:01Z</dcterms:modified>
</cp:coreProperties>
</file>