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715" r:id="rId2"/>
    <p:sldId id="1642" r:id="rId3"/>
    <p:sldId id="1677" r:id="rId4"/>
    <p:sldId id="1678" r:id="rId5"/>
    <p:sldId id="945" r:id="rId6"/>
    <p:sldId id="1679" r:id="rId7"/>
    <p:sldId id="1680" r:id="rId8"/>
    <p:sldId id="1681" r:id="rId9"/>
    <p:sldId id="1213" r:id="rId10"/>
    <p:sldId id="1670" r:id="rId11"/>
    <p:sldId id="1666" r:id="rId12"/>
    <p:sldId id="1688" r:id="rId13"/>
    <p:sldId id="718" r:id="rId14"/>
    <p:sldId id="1627" r:id="rId15"/>
    <p:sldId id="1690" r:id="rId16"/>
    <p:sldId id="1695" r:id="rId17"/>
    <p:sldId id="1692" r:id="rId18"/>
    <p:sldId id="1693" r:id="rId19"/>
    <p:sldId id="1694" r:id="rId20"/>
    <p:sldId id="1696" r:id="rId21"/>
    <p:sldId id="1703" r:id="rId22"/>
    <p:sldId id="756" r:id="rId23"/>
    <p:sldId id="1635" r:id="rId24"/>
    <p:sldId id="1697" r:id="rId25"/>
    <p:sldId id="1700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1A5"/>
    <a:srgbClr val="C3A7BA"/>
    <a:srgbClr val="374997"/>
    <a:srgbClr val="FFF5CE"/>
    <a:srgbClr val="FF40FF"/>
    <a:srgbClr val="FFD861"/>
    <a:srgbClr val="FFFC04"/>
    <a:srgbClr val="E7C6DB"/>
    <a:srgbClr val="A7E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19"/>
    <p:restoredTop sz="96272"/>
  </p:normalViewPr>
  <p:slideViewPr>
    <p:cSldViewPr snapToGrid="0" snapToObjects="1">
      <p:cViewPr varScale="1">
        <p:scale>
          <a:sx n="118" d="100"/>
          <a:sy n="118" d="100"/>
        </p:scale>
        <p:origin x="240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D2C6362-6665-4346-957D-2B02740DFE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A83E094-F71D-814C-A131-7BF058CEA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61E8B-93D1-E14E-A6FA-357B92BC1F76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3A55AA-36E5-2549-8B18-A9C32D3EA8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Julie Balmino 2021-2022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B147B2A-01B4-AE40-A2FB-DD81104C33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3E183-A31D-A642-A9DF-B0B491FA38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8442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FC02C-ED17-1B41-92F2-31DE3F7E17F9}" type="datetimeFigureOut">
              <a:rPr lang="fr-FR" smtClean="0"/>
              <a:t>18/04/2023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Julie Balmino 2021-2022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F5486-13F4-EE41-A58B-F5BB93A9F1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0564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3A8005-6A57-FF42-BC98-88AE26054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43C2478-BB82-7F4E-93B5-77E8CDF0F5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8269B2-3FA8-D541-B25F-3ECC345E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A74E-9042-0E49-894F-D6B9A7261E8F}" type="datetime1">
              <a:rPr lang="fr-FR" smtClean="0"/>
              <a:t>18/04/2023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BE4722-3353-5A4D-AB6F-5829E6FDE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53270B-659F-8346-B2A2-DFB946EB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4716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96D55B-8695-CB49-83D4-0BD82A122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50C2B73-073B-F842-830E-46F393E06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627AAE-7190-4242-98E8-5D4DE189F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8F29-C640-F541-A51F-D84374CF919F}" type="datetime1">
              <a:rPr lang="fr-FR" smtClean="0"/>
              <a:t>18/04/2023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F56E97-DBC2-8E46-B5D9-498B64EA0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C05B40-7699-B144-9480-7DA48A4F6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12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51E524F-C979-EC44-8EF4-55BD91CE20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07F9508-CE42-8B45-BC55-882506CC6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4876B7-17E4-2C44-92D7-797E07442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4C046-980D-CD46-9176-20C910B4BC4F}" type="datetime1">
              <a:rPr lang="fr-FR" smtClean="0"/>
              <a:t>18/04/2023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26557D-9331-764C-B0AC-964E1FE4E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B028C8-2025-D548-8314-312EFEA54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61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6415BE-432E-DB44-82EB-744E41C54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5507CE-2891-7D47-A450-81BD1209D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31D05E-633F-8340-AA53-0C2905CDF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5839-CB69-C645-B0E7-F57880D6742D}" type="datetime1">
              <a:rPr lang="fr-FR" smtClean="0"/>
              <a:t>18/04/2023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2ECD4D-5A05-7B4B-85CF-E3561FA67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5A12A2-81F7-1B4C-AB4A-D584857B2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42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A4D84D-92FA-CC45-B1FB-B73DE9C83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8BBB7D-8064-A941-9505-4919F6FB5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1D0C35-E9F9-604A-9323-4D2D7819F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F894-A05E-1A41-9888-18D30CE1008F}" type="datetime1">
              <a:rPr lang="fr-FR" smtClean="0"/>
              <a:t>18/04/2023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B3C7E5-0ACF-D444-A43D-45E17EF7C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A828CA-9C71-D74A-9A71-C35A5C763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543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A95815-ACB6-C740-AEB5-016F85E5D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351D3C-B11A-C941-9237-DC18C549B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B15F150-8A92-EE42-B23F-EB1A284F1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E786C1-4832-844F-AA23-907E46356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88E-75AB-6040-9E60-C7C259F67D47}" type="datetime1">
              <a:rPr lang="fr-FR" smtClean="0"/>
              <a:t>18/04/2023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F57588-EE8F-5F41-A9F5-C28FBD18C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7A060B8-A3D1-1F40-956F-20D6EB10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22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3807BA-FE58-3F48-9738-D94DE5415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CF4509-6E07-F240-A8E2-39B451015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6B3CBD-2FBF-024F-B117-61DF28446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B073368-9226-F147-A37E-7355E122E1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3E291C4-61E3-3E4F-9B9B-F87E1CC93E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6D16709-2DA1-024C-B83E-D523058C5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5ACE-04CC-6048-B855-4B5D25B2448C}" type="datetime1">
              <a:rPr lang="fr-FR" smtClean="0"/>
              <a:t>18/04/2023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A06772-0833-2849-8E31-F010E45CE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F6DEE0B-B11F-C345-BC65-CC2902B72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909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1830A3-2946-6144-8885-E2B7235C2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2BCB65-3E2C-BA44-B791-F84A3AD60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7BBC-8436-3A45-A070-F8AB323A294A}" type="datetime1">
              <a:rPr lang="fr-FR" smtClean="0"/>
              <a:t>18/04/2023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BB8ECC4-F2CC-3F46-8B78-DB202208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5650F1-43D5-C143-A2DA-8B10517AF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47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926B111-35B8-CD48-892C-206653D0F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51F39-CC30-614F-9604-FD263012A949}" type="datetime1">
              <a:rPr lang="fr-FR" smtClean="0"/>
              <a:t>18/04/2023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A1455F-4F9F-404F-8AA1-E1E8E3B53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A7C4E0-0A2D-6E48-B769-0BCAE56C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290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EB2381-A2A9-D543-9573-4DA99EBB5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D1ACBC-E34C-1E43-B966-3A15CFC20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AE28F7-D6C6-9047-ABB8-3B4461F9F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6E41E7-6E89-1E4A-9A69-28AF60099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554F-D219-8845-AF18-C28FFF2337DE}" type="datetime1">
              <a:rPr lang="fr-FR" smtClean="0"/>
              <a:t>18/04/2023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D175EE4-484B-A84F-A48D-97B82475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B06B74-A675-2D46-8C2F-3ACBF5BFD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064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236AB1-C6BE-7841-9E30-516AC6DE4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BEC5F30-39B4-1F4A-8773-1892DE46D8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28D7FA-4873-DB40-9BE9-4DAE878B0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BAD06D4-6F70-3245-8072-0A085202B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5BD2A-4BA6-BC4B-946E-C40A98AEF419}" type="datetime1">
              <a:rPr lang="fr-FR" smtClean="0"/>
              <a:t>18/04/2023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AEB163-40AC-2248-9816-EDF9DE45C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42AB99-1FDF-E84C-A293-5DA38DF9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03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BDF52D3-B9A5-6043-9AEA-3B8C9284D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2ADB59-4199-1249-8F73-C3331E185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47D0CA-4A00-7B47-8D70-92EB27425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B7F2D-E88E-D949-B4C5-4F3C9499FC49}" type="datetime1">
              <a:rPr lang="fr-FR" smtClean="0"/>
              <a:t>18/04/2023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037111-7B2E-4B41-9416-23B331F40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D0CA13-8CA2-0D43-9551-4B8D775E9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94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5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5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Lundi</a:t>
            </a:r>
          </a:p>
        </p:txBody>
      </p:sp>
    </p:spTree>
    <p:extLst>
      <p:ext uri="{BB962C8B-B14F-4D97-AF65-F5344CB8AC3E}">
        <p14:creationId xmlns:p14="http://schemas.microsoft.com/office/powerpoint/2010/main" val="2059354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299596" y="1423764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Les durées : </a:t>
            </a:r>
          </a:p>
          <a:p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 mission 2</a:t>
            </a:r>
          </a:p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Problèmes : 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3527000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13497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174150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181244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2528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durées : </a:t>
              </a:r>
              <a:r>
                <a:rPr lang="fr-FR" sz="24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Entraînement mission 2</a:t>
              </a:r>
            </a:p>
          </p:txBody>
        </p:sp>
      </p:grpSp>
      <p:sp>
        <p:nvSpPr>
          <p:cNvPr id="16" name="Rectangle : avec coins arrondis en haut 15">
            <a:extLst>
              <a:ext uri="{FF2B5EF4-FFF2-40B4-BE49-F238E27FC236}">
                <a16:creationId xmlns:a16="http://schemas.microsoft.com/office/drawing/2014/main" id="{8A33EDE9-05D7-4448-9A8F-2BE2F060DFF9}"/>
              </a:ext>
            </a:extLst>
          </p:cNvPr>
          <p:cNvSpPr/>
          <p:nvPr/>
        </p:nvSpPr>
        <p:spPr>
          <a:xfrm>
            <a:off x="2220351" y="1105372"/>
            <a:ext cx="7751298" cy="648830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Ex. 15, 16 et 17 p.81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AA4742B-2AD0-4946-BAC9-095981816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981" y="1817362"/>
            <a:ext cx="3833044" cy="124190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524794C-6E84-ED44-BA2C-F75CD4C84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704" y="3260726"/>
            <a:ext cx="4114799" cy="272626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83FB251-C663-0840-9DC1-715898E2F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3953" y="3260726"/>
            <a:ext cx="3833043" cy="263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04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13497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174150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181244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2528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Problèmes : </a:t>
              </a:r>
              <a:r>
                <a:rPr lang="fr-FR" sz="24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Entraînement</a:t>
              </a:r>
            </a:p>
          </p:txBody>
        </p:sp>
      </p:grpSp>
      <p:sp>
        <p:nvSpPr>
          <p:cNvPr id="16" name="Rectangle : avec coins arrondis en haut 15">
            <a:extLst>
              <a:ext uri="{FF2B5EF4-FFF2-40B4-BE49-F238E27FC236}">
                <a16:creationId xmlns:a16="http://schemas.microsoft.com/office/drawing/2014/main" id="{8A33EDE9-05D7-4448-9A8F-2BE2F060DFF9}"/>
              </a:ext>
            </a:extLst>
          </p:cNvPr>
          <p:cNvSpPr/>
          <p:nvPr/>
        </p:nvSpPr>
        <p:spPr>
          <a:xfrm>
            <a:off x="2220351" y="1105372"/>
            <a:ext cx="7751298" cy="648830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Ex. 4 et 8 p.258, ex. 29 et 34 p.259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E35EE78-97CA-5E42-9CA4-FFEEEDB32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507" y="2135712"/>
            <a:ext cx="3975204" cy="170822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E59AA89-8C4E-8648-80CA-5C264FFEE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507" y="4054555"/>
            <a:ext cx="3975204" cy="166326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8C593C3-A625-9247-891D-E82282F81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2502" y="2135712"/>
            <a:ext cx="4625629" cy="170822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5D60813C-3365-674A-9BEA-0AB5B681C6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4054554"/>
            <a:ext cx="4378023" cy="113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55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5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5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Jeudi</a:t>
            </a:r>
          </a:p>
        </p:txBody>
      </p:sp>
    </p:spTree>
    <p:extLst>
      <p:ext uri="{BB962C8B-B14F-4D97-AF65-F5344CB8AC3E}">
        <p14:creationId xmlns:p14="http://schemas.microsoft.com/office/powerpoint/2010/main" val="4204916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299596" y="1423764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Les durées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Mission 3</a:t>
            </a:r>
          </a:p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Problèmes atypiques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3334887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durées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3</a:t>
              </a:r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1B2183C7-E76A-AC46-8B8E-28A8F8DB6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250" y="1075616"/>
            <a:ext cx="7937500" cy="570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54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durées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3</a:t>
              </a:r>
            </a:p>
          </p:txBody>
        </p:sp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id="{B8CA556C-92C8-4043-AB85-2C1445E7F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541" y="1421691"/>
            <a:ext cx="78359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230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durées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3</a:t>
              </a:r>
            </a:p>
          </p:txBody>
        </p:sp>
      </p:grpSp>
      <p:sp>
        <p:nvSpPr>
          <p:cNvPr id="14" name="Rectangle : avec coins arrondis en haut 13">
            <a:extLst>
              <a:ext uri="{FF2B5EF4-FFF2-40B4-BE49-F238E27FC236}">
                <a16:creationId xmlns:a16="http://schemas.microsoft.com/office/drawing/2014/main" id="{AF7E49FA-86D3-2544-8AF4-1DDEE2EC2B15}"/>
              </a:ext>
            </a:extLst>
          </p:cNvPr>
          <p:cNvSpPr/>
          <p:nvPr/>
        </p:nvSpPr>
        <p:spPr>
          <a:xfrm>
            <a:off x="348287" y="2030150"/>
            <a:ext cx="11623993" cy="3660033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MISE EN COMMUN</a:t>
            </a:r>
          </a:p>
        </p:txBody>
      </p:sp>
    </p:spTree>
    <p:extLst>
      <p:ext uri="{BB962C8B-B14F-4D97-AF65-F5344CB8AC3E}">
        <p14:creationId xmlns:p14="http://schemas.microsoft.com/office/powerpoint/2010/main" val="2670754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durées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3</a:t>
              </a: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F80342C4-9DEB-834B-BE7B-65AD91FFF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171" y="2026919"/>
            <a:ext cx="7049657" cy="327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49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durées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3</a:t>
              </a:r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0489EEF7-1E0A-FB44-A445-3B3DDBDB4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950" y="1075616"/>
            <a:ext cx="7912100" cy="570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5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299596" y="1423764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Les durées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Mission 2</a:t>
            </a:r>
          </a:p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Problèmes atypiques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1179378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49168" y="158569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249168" y="939658"/>
            <a:ext cx="1303528" cy="803081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9" y="5840683"/>
              <a:ext cx="10001400" cy="483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durées : </a:t>
              </a:r>
              <a:r>
                <a:rPr lang="fr-FR" sz="14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Mémo</a:t>
              </a:r>
            </a:p>
          </p:txBody>
        </p:sp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id="{61CF30BE-8F77-CB4E-BAC7-382137CFA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268" y="0"/>
            <a:ext cx="9474366" cy="672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89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13497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920299" y="56918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2528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Problèmes atypiques</a:t>
              </a:r>
              <a:endParaRPr lang="fr-FR" sz="2400" b="1" dirty="0">
                <a:solidFill>
                  <a:schemeClr val="accent1"/>
                </a:solidFill>
                <a:latin typeface="Century Gothic" panose="020B0502020202020204" pitchFamily="34" charset="0"/>
                <a:cs typeface="Baloo" panose="03080902040302020200" pitchFamily="66" charset="77"/>
              </a:endParaRPr>
            </a:p>
          </p:txBody>
        </p:sp>
      </p:grpSp>
      <p:sp>
        <p:nvSpPr>
          <p:cNvPr id="16" name="Rectangle : avec coins arrondis en haut 15">
            <a:extLst>
              <a:ext uri="{FF2B5EF4-FFF2-40B4-BE49-F238E27FC236}">
                <a16:creationId xmlns:a16="http://schemas.microsoft.com/office/drawing/2014/main" id="{8A33EDE9-05D7-4448-9A8F-2BE2F060DFF9}"/>
              </a:ext>
            </a:extLst>
          </p:cNvPr>
          <p:cNvSpPr/>
          <p:nvPr/>
        </p:nvSpPr>
        <p:spPr>
          <a:xfrm>
            <a:off x="3695299" y="849906"/>
            <a:ext cx="4549726" cy="648830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Ex. 1 et 3 p.251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FE7EDC6-8DE0-F74C-81B8-FBDEFE6FB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162" y="3323894"/>
            <a:ext cx="3854074" cy="134482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7AF9B4D-0520-3540-B070-FDE51AB59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757" y="2360292"/>
            <a:ext cx="3854074" cy="327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80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5</a:t>
            </a:r>
          </a:p>
          <a:p>
            <a:pPr algn="ctr"/>
            <a:r>
              <a:rPr lang="fr-FR" sz="5400" b="1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5</a:t>
            </a:r>
            <a:endParaRPr lang="fr-FR" sz="5400" b="1" dirty="0">
              <a:solidFill>
                <a:srgbClr val="E50C67"/>
              </a:solidFill>
              <a:latin typeface="Century Gothic" panose="020B0502020202020204" pitchFamily="34" charset="0"/>
              <a:cs typeface="Baloo" panose="03080902040302020200" pitchFamily="66" charset="77"/>
            </a:endParaRP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Vendredi</a:t>
            </a:r>
          </a:p>
        </p:txBody>
      </p:sp>
    </p:spTree>
    <p:extLst>
      <p:ext uri="{BB962C8B-B14F-4D97-AF65-F5344CB8AC3E}">
        <p14:creationId xmlns:p14="http://schemas.microsoft.com/office/powerpoint/2010/main" val="192656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299596" y="1423764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Les durées :</a:t>
            </a:r>
          </a:p>
          <a:p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 Mission 3</a:t>
            </a:r>
          </a:p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Problèmes atypiques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930833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13497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174150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181244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2528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durées : </a:t>
              </a:r>
              <a:r>
                <a:rPr lang="fr-FR" sz="24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Entraînement mission 3</a:t>
              </a:r>
            </a:p>
          </p:txBody>
        </p:sp>
      </p:grpSp>
      <p:sp>
        <p:nvSpPr>
          <p:cNvPr id="16" name="Rectangle : avec coins arrondis en haut 15">
            <a:extLst>
              <a:ext uri="{FF2B5EF4-FFF2-40B4-BE49-F238E27FC236}">
                <a16:creationId xmlns:a16="http://schemas.microsoft.com/office/drawing/2014/main" id="{8A33EDE9-05D7-4448-9A8F-2BE2F060DFF9}"/>
              </a:ext>
            </a:extLst>
          </p:cNvPr>
          <p:cNvSpPr/>
          <p:nvPr/>
        </p:nvSpPr>
        <p:spPr>
          <a:xfrm>
            <a:off x="2220351" y="1105372"/>
            <a:ext cx="7751298" cy="648830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Ex. 19 et 20 p.81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E59C58E-91E9-DB4B-B1DB-42C8367F8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675" y="2354197"/>
            <a:ext cx="3693244" cy="354249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18099DA-F8AC-B844-B5E8-BC5E62C94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371" y="2354197"/>
            <a:ext cx="3830058" cy="229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122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17415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174150" y="184426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181244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157921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2528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Problèmes atypiques</a:t>
              </a:r>
              <a:endParaRPr lang="fr-FR" sz="2400" b="1" dirty="0">
                <a:solidFill>
                  <a:schemeClr val="accent1"/>
                </a:solidFill>
                <a:latin typeface="Century Gothic" panose="020B0502020202020204" pitchFamily="34" charset="0"/>
                <a:cs typeface="Baloo" panose="03080902040302020200" pitchFamily="66" charset="77"/>
              </a:endParaRPr>
            </a:p>
          </p:txBody>
        </p:sp>
      </p:grpSp>
      <p:sp>
        <p:nvSpPr>
          <p:cNvPr id="16" name="Rectangle : avec coins arrondis en haut 15">
            <a:extLst>
              <a:ext uri="{FF2B5EF4-FFF2-40B4-BE49-F238E27FC236}">
                <a16:creationId xmlns:a16="http://schemas.microsoft.com/office/drawing/2014/main" id="{8A33EDE9-05D7-4448-9A8F-2BE2F060DFF9}"/>
              </a:ext>
            </a:extLst>
          </p:cNvPr>
          <p:cNvSpPr/>
          <p:nvPr/>
        </p:nvSpPr>
        <p:spPr>
          <a:xfrm>
            <a:off x="2220351" y="963478"/>
            <a:ext cx="7751298" cy="648830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Ex. 3, 6 et 8 p.257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BFD8B72-2AFF-5C4F-88E2-30D098F73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5163" y="2637986"/>
            <a:ext cx="4114800" cy="220252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912590E-17C6-8C4A-B5A7-D0AEC729C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50" y="2637986"/>
            <a:ext cx="3839129" cy="220252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1DF119E-9674-4E4A-821D-8C94CFA9C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0925" y="2643875"/>
            <a:ext cx="3462649" cy="104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58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durées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2</a:t>
              </a: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397A10DA-B160-294C-BD44-F9F718D11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250" y="1064367"/>
            <a:ext cx="7937500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33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durées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2</a:t>
              </a:r>
            </a:p>
          </p:txBody>
        </p:sp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id="{E642AFA9-A8D4-E64B-8E2C-37CF860CC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700" y="2330730"/>
            <a:ext cx="5710586" cy="319207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D302545-00F7-2B4D-99A5-6C6D711C2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05" y="1225290"/>
            <a:ext cx="6112382" cy="534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19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durées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2</a:t>
              </a:r>
            </a:p>
          </p:txBody>
        </p:sp>
      </p:grpSp>
      <p:sp>
        <p:nvSpPr>
          <p:cNvPr id="14" name="Rectangle : avec coins arrondis en haut 13">
            <a:extLst>
              <a:ext uri="{FF2B5EF4-FFF2-40B4-BE49-F238E27FC236}">
                <a16:creationId xmlns:a16="http://schemas.microsoft.com/office/drawing/2014/main" id="{AF7E49FA-86D3-2544-8AF4-1DDEE2EC2B15}"/>
              </a:ext>
            </a:extLst>
          </p:cNvPr>
          <p:cNvSpPr/>
          <p:nvPr/>
        </p:nvSpPr>
        <p:spPr>
          <a:xfrm>
            <a:off x="348287" y="2030150"/>
            <a:ext cx="11623993" cy="3660033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MISE EN COMMUN</a:t>
            </a:r>
          </a:p>
        </p:txBody>
      </p:sp>
    </p:spTree>
    <p:extLst>
      <p:ext uri="{BB962C8B-B14F-4D97-AF65-F5344CB8AC3E}">
        <p14:creationId xmlns:p14="http://schemas.microsoft.com/office/powerpoint/2010/main" val="121693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durées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2</a:t>
              </a: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F777C83F-327A-A740-95B9-4561FDE44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0" y="1064367"/>
            <a:ext cx="7962900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07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Les durées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2</a:t>
              </a: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5D94724E-DB79-9B47-99E8-FBCE43FE1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447" y="1686902"/>
            <a:ext cx="7693105" cy="34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02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174150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181244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2528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Problèmes atypiques</a:t>
              </a:r>
              <a:endParaRPr lang="fr-FR" sz="2400" b="1" dirty="0">
                <a:solidFill>
                  <a:schemeClr val="accent1"/>
                </a:solidFill>
                <a:latin typeface="Century Gothic" panose="020B0502020202020204" pitchFamily="34" charset="0"/>
                <a:cs typeface="Baloo" panose="03080902040302020200" pitchFamily="66" charset="77"/>
              </a:endParaRPr>
            </a:p>
          </p:txBody>
        </p:sp>
      </p:grpSp>
      <p:sp>
        <p:nvSpPr>
          <p:cNvPr id="16" name="Rectangle : avec coins arrondis en haut 15">
            <a:extLst>
              <a:ext uri="{FF2B5EF4-FFF2-40B4-BE49-F238E27FC236}">
                <a16:creationId xmlns:a16="http://schemas.microsoft.com/office/drawing/2014/main" id="{8A33EDE9-05D7-4448-9A8F-2BE2F060DFF9}"/>
              </a:ext>
            </a:extLst>
          </p:cNvPr>
          <p:cNvSpPr/>
          <p:nvPr/>
        </p:nvSpPr>
        <p:spPr>
          <a:xfrm>
            <a:off x="2220351" y="1105372"/>
            <a:ext cx="7751298" cy="648830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Ex. 1, 3 et 4 p.245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7661390-E9F3-C64E-8DC1-2E5B5CC4D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909" y="2174689"/>
            <a:ext cx="4194109" cy="107753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3517C22-6733-114C-B108-058CE334E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909" y="3429000"/>
            <a:ext cx="4193582" cy="128626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D8907A5-916B-1847-8A47-0D8E75F632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7692" y="2174689"/>
            <a:ext cx="4157317" cy="228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72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5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5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Mardi</a:t>
            </a:r>
          </a:p>
        </p:txBody>
      </p:sp>
    </p:spTree>
    <p:extLst>
      <p:ext uri="{BB962C8B-B14F-4D97-AF65-F5344CB8AC3E}">
        <p14:creationId xmlns:p14="http://schemas.microsoft.com/office/powerpoint/2010/main" val="34998677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6920</TotalTime>
  <Words>344</Words>
  <Application>Microsoft Macintosh PowerPoint</Application>
  <PresentationFormat>Grand écran</PresentationFormat>
  <Paragraphs>88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172</cp:revision>
  <dcterms:created xsi:type="dcterms:W3CDTF">2021-08-14T07:02:46Z</dcterms:created>
  <dcterms:modified xsi:type="dcterms:W3CDTF">2023-04-18T08:17:55Z</dcterms:modified>
</cp:coreProperties>
</file>