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715" r:id="rId2"/>
    <p:sldId id="1642" r:id="rId3"/>
    <p:sldId id="1064" r:id="rId4"/>
    <p:sldId id="1087" r:id="rId5"/>
    <p:sldId id="945" r:id="rId6"/>
    <p:sldId id="946" r:id="rId7"/>
    <p:sldId id="952" r:id="rId8"/>
    <p:sldId id="1668" r:id="rId9"/>
    <p:sldId id="1213" r:id="rId10"/>
    <p:sldId id="1423" r:id="rId11"/>
    <p:sldId id="435" r:id="rId12"/>
    <p:sldId id="1484" r:id="rId13"/>
    <p:sldId id="1177" r:id="rId14"/>
    <p:sldId id="897" r:id="rId15"/>
    <p:sldId id="718" r:id="rId16"/>
    <p:sldId id="1627" r:id="rId17"/>
    <p:sldId id="1654" r:id="rId18"/>
    <p:sldId id="1656" r:id="rId19"/>
    <p:sldId id="1655" r:id="rId20"/>
    <p:sldId id="1657" r:id="rId21"/>
    <p:sldId id="1670" r:id="rId22"/>
    <p:sldId id="756" r:id="rId23"/>
    <p:sldId id="1635" r:id="rId24"/>
    <p:sldId id="1664" r:id="rId25"/>
    <p:sldId id="1669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A7BA"/>
    <a:srgbClr val="374997"/>
    <a:srgbClr val="FFF5CE"/>
    <a:srgbClr val="FF41A5"/>
    <a:srgbClr val="FF40FF"/>
    <a:srgbClr val="FFD861"/>
    <a:srgbClr val="FFFC04"/>
    <a:srgbClr val="E7C6DB"/>
    <a:srgbClr val="A7E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82"/>
    <p:restoredTop sz="96272"/>
  </p:normalViewPr>
  <p:slideViewPr>
    <p:cSldViewPr snapToGrid="0" snapToObjects="1">
      <p:cViewPr varScale="1">
        <p:scale>
          <a:sx n="126" d="100"/>
          <a:sy n="126" d="100"/>
        </p:scale>
        <p:origin x="2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D2C6362-6665-4346-957D-2B02740DFE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A83E094-F71D-814C-A131-7BF058CEA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61E8B-93D1-E14E-A6FA-357B92BC1F76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3A55AA-36E5-2549-8B18-A9C32D3EA8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147B2A-01B4-AE40-A2FB-DD81104C33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3E183-A31D-A642-A9DF-B0B491FA38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8442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FC02C-ED17-1B41-92F2-31DE3F7E17F9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F5486-13F4-EE41-A58B-F5BB93A9F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0564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3A8005-6A57-FF42-BC98-88AE26054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3C2478-BB82-7F4E-93B5-77E8CDF0F5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8269B2-3FA8-D541-B25F-3ECC345E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74E-9042-0E49-894F-D6B9A7261E8F}" type="datetime1">
              <a:rPr lang="fr-FR" smtClean="0"/>
              <a:t>18/04/2023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BE4722-3353-5A4D-AB6F-5829E6FDE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3270B-659F-8346-B2A2-DFB946EB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71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96D55B-8695-CB49-83D4-0BD82A122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50C2B73-073B-F842-830E-46F393E06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627AAE-7190-4242-98E8-5D4DE189F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8F29-C640-F541-A51F-D84374CF919F}" type="datetime1">
              <a:rPr lang="fr-FR" smtClean="0"/>
              <a:t>18/04/2023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F56E97-DBC2-8E46-B5D9-498B64EA0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C05B40-7699-B144-9480-7DA48A4F6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12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51E524F-C979-EC44-8EF4-55BD91CE2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07F9508-CE42-8B45-BC55-882506CC6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4876B7-17E4-2C44-92D7-797E07442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C046-980D-CD46-9176-20C910B4BC4F}" type="datetime1">
              <a:rPr lang="fr-FR" smtClean="0"/>
              <a:t>18/04/2023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26557D-9331-764C-B0AC-964E1FE4E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B028C8-2025-D548-8314-312EFEA5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61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6415BE-432E-DB44-82EB-744E41C54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5507CE-2891-7D47-A450-81BD1209D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31D05E-633F-8340-AA53-0C2905CDF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5839-CB69-C645-B0E7-F57880D6742D}" type="datetime1">
              <a:rPr lang="fr-FR" smtClean="0"/>
              <a:t>18/04/2023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2ECD4D-5A05-7B4B-85CF-E3561FA67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5A12A2-81F7-1B4C-AB4A-D584857B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42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A4D84D-92FA-CC45-B1FB-B73DE9C8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8BBB7D-8064-A941-9505-4919F6FB5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1D0C35-E9F9-604A-9323-4D2D7819F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F894-A05E-1A41-9888-18D30CE1008F}" type="datetime1">
              <a:rPr lang="fr-FR" smtClean="0"/>
              <a:t>18/04/2023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B3C7E5-0ACF-D444-A43D-45E17EF7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A828CA-9C71-D74A-9A71-C35A5C763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54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95815-ACB6-C740-AEB5-016F85E5D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351D3C-B11A-C941-9237-DC18C549B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15F150-8A92-EE42-B23F-EB1A284F1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E786C1-4832-844F-AA23-907E4635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88E-75AB-6040-9E60-C7C259F67D47}" type="datetime1">
              <a:rPr lang="fr-FR" smtClean="0"/>
              <a:t>18/04/2023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F57588-EE8F-5F41-A9F5-C28FBD18C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A060B8-A3D1-1F40-956F-20D6EB10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22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3807BA-FE58-3F48-9738-D94DE541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CF4509-6E07-F240-A8E2-39B451015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6B3CBD-2FBF-024F-B117-61DF28446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B073368-9226-F147-A37E-7355E122E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3E291C4-61E3-3E4F-9B9B-F87E1CC93E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6D16709-2DA1-024C-B83E-D523058C5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5ACE-04CC-6048-B855-4B5D25B2448C}" type="datetime1">
              <a:rPr lang="fr-FR" smtClean="0"/>
              <a:t>18/04/2023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A06772-0833-2849-8E31-F010E45CE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F6DEE0B-B11F-C345-BC65-CC2902B7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909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1830A3-2946-6144-8885-E2B7235C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2BCB65-3E2C-BA44-B791-F84A3AD60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7BBC-8436-3A45-A070-F8AB323A294A}" type="datetime1">
              <a:rPr lang="fr-FR" smtClean="0"/>
              <a:t>18/04/2023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B8ECC4-F2CC-3F46-8B78-DB202208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5650F1-43D5-C143-A2DA-8B10517AF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47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926B111-35B8-CD48-892C-206653D0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1F39-CC30-614F-9604-FD263012A949}" type="datetime1">
              <a:rPr lang="fr-FR" smtClean="0"/>
              <a:t>18/04/2023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A1455F-4F9F-404F-8AA1-E1E8E3B5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A7C4E0-0A2D-6E48-B769-0BCAE56C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290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EB2381-A2A9-D543-9573-4DA99EBB5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D1ACBC-E34C-1E43-B966-3A15CFC20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AE28F7-D6C6-9047-ABB8-3B4461F9F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6E41E7-6E89-1E4A-9A69-28AF60099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554F-D219-8845-AF18-C28FFF2337DE}" type="datetime1">
              <a:rPr lang="fr-FR" smtClean="0"/>
              <a:t>18/04/2023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175EE4-484B-A84F-A48D-97B82475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B06B74-A675-2D46-8C2F-3ACBF5BFD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06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236AB1-C6BE-7841-9E30-516AC6DE4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BEC5F30-39B4-1F4A-8773-1892DE46D8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28D7FA-4873-DB40-9BE9-4DAE878B0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AD06D4-6F70-3245-8072-0A085202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5BD2A-4BA6-BC4B-946E-C40A98AEF419}" type="datetime1">
              <a:rPr lang="fr-FR" smtClean="0"/>
              <a:t>18/04/2023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AEB163-40AC-2248-9816-EDF9DE45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42AB99-1FDF-E84C-A293-5DA38DF9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03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BDF52D3-B9A5-6043-9AEA-3B8C9284D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2ADB59-4199-1249-8F73-C3331E185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47D0CA-4A00-7B47-8D70-92EB27425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B7F2D-E88E-D949-B4C5-4F3C9499FC49}" type="datetime1">
              <a:rPr lang="fr-FR" smtClean="0"/>
              <a:t>18/04/2023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037111-7B2E-4B41-9416-23B331F40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D0CA13-8CA2-0D43-9551-4B8D775E9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94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acamus.net/index.php?option=com_content&amp;view=article&amp;id=305&amp;catid=41&amp;Itemid=219" TargetMode="Externa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5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4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Lundi</a:t>
            </a:r>
          </a:p>
        </p:txBody>
      </p:sp>
    </p:spTree>
    <p:extLst>
      <p:ext uri="{BB962C8B-B14F-4D97-AF65-F5344CB8AC3E}">
        <p14:creationId xmlns:p14="http://schemas.microsoft.com/office/powerpoint/2010/main" val="2059354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1431235" y="1546176"/>
            <a:ext cx="9448799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Les durées :</a:t>
            </a:r>
          </a:p>
          <a:p>
            <a:pPr algn="ctr"/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Vérification des </a:t>
            </a:r>
            <a:r>
              <a:rPr lang="fr-FR" sz="2800" dirty="0" err="1">
                <a:solidFill>
                  <a:srgbClr val="374997"/>
                </a:solidFill>
                <a:latin typeface="Century Gothic" panose="020B0502020202020204" pitchFamily="34" charset="0"/>
              </a:rPr>
              <a:t>pré-requis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 et situation de référence</a:t>
            </a:r>
          </a:p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Jeux de calcul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2341833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91705FA9-4028-FB4B-AB9A-DE6D665E764C}"/>
              </a:ext>
            </a:extLst>
          </p:cNvPr>
          <p:cNvSpPr/>
          <p:nvPr/>
        </p:nvSpPr>
        <p:spPr>
          <a:xfrm>
            <a:off x="3393439" y="136525"/>
            <a:ext cx="8626147" cy="63681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Les durées : </a:t>
            </a:r>
            <a:r>
              <a:rPr lang="fr-FR" sz="2800" b="1" dirty="0">
                <a:solidFill>
                  <a:srgbClr val="374997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Vérifie ce que tu sais déjà !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5BEA59A-2CB8-FA41-9F79-6A153C0AE72E}"/>
              </a:ext>
            </a:extLst>
          </p:cNvPr>
          <p:cNvSpPr txBox="1"/>
          <p:nvPr/>
        </p:nvSpPr>
        <p:spPr>
          <a:xfrm>
            <a:off x="-952500" y="39433"/>
            <a:ext cx="5257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FC04"/>
                </a:solidFill>
                <a:latin typeface="Century Gothic" panose="020B0502020202020204" pitchFamily="34" charset="0"/>
              </a:rPr>
              <a:t>5 minutes </a:t>
            </a:r>
          </a:p>
          <a:p>
            <a:pPr algn="ctr"/>
            <a:r>
              <a:rPr lang="fr-FR" sz="2400" b="1" dirty="0">
                <a:solidFill>
                  <a:srgbClr val="FFFC04"/>
                </a:solidFill>
                <a:latin typeface="Century Gothic" panose="020B0502020202020204" pitchFamily="34" charset="0"/>
              </a:rPr>
              <a:t>pour s’autoévaluer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F2D3BA-0D37-C84D-AAA4-910D35835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C028CF9-277F-AF41-9F97-9398197BD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067" y="910711"/>
            <a:ext cx="8239760" cy="586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57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91705FA9-4028-FB4B-AB9A-DE6D665E764C}"/>
              </a:ext>
            </a:extLst>
          </p:cNvPr>
          <p:cNvSpPr/>
          <p:nvPr/>
        </p:nvSpPr>
        <p:spPr>
          <a:xfrm>
            <a:off x="2716956" y="244930"/>
            <a:ext cx="9278192" cy="63681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Les durées : </a:t>
            </a:r>
            <a:r>
              <a:rPr lang="fr-FR" sz="2800" b="1" dirty="0">
                <a:solidFill>
                  <a:srgbClr val="374997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Vérifie ce que tu sais déjà !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5BEA59A-2CB8-FA41-9F79-6A153C0AE72E}"/>
              </a:ext>
            </a:extLst>
          </p:cNvPr>
          <p:cNvSpPr txBox="1"/>
          <p:nvPr/>
        </p:nvSpPr>
        <p:spPr>
          <a:xfrm>
            <a:off x="175104" y="147838"/>
            <a:ext cx="2541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FC04"/>
                </a:solidFill>
                <a:latin typeface="Century Gothic" panose="020B0502020202020204" pitchFamily="34" charset="0"/>
              </a:rPr>
              <a:t>10 minutes pour comprendre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F2D3BA-0D37-C84D-AAA4-910D35835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1B8BACB-1BB8-0946-A707-B10F382C8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286" y="1127521"/>
            <a:ext cx="8097428" cy="576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97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91705FA9-4028-FB4B-AB9A-DE6D665E764C}"/>
              </a:ext>
            </a:extLst>
          </p:cNvPr>
          <p:cNvSpPr/>
          <p:nvPr/>
        </p:nvSpPr>
        <p:spPr>
          <a:xfrm>
            <a:off x="237680" y="165884"/>
            <a:ext cx="7601839" cy="76944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9077747-534F-2044-9229-52502CB88CFD}"/>
              </a:ext>
            </a:extLst>
          </p:cNvPr>
          <p:cNvSpPr txBox="1"/>
          <p:nvPr/>
        </p:nvSpPr>
        <p:spPr>
          <a:xfrm>
            <a:off x="57905" y="258217"/>
            <a:ext cx="7601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Durées</a:t>
            </a:r>
            <a:endParaRPr lang="fr-FR" sz="3200" b="1" dirty="0">
              <a:solidFill>
                <a:srgbClr val="C3A7BA"/>
              </a:solidFill>
              <a:latin typeface="Century Gothic" panose="020B0502020202020204" pitchFamily="34" charset="0"/>
              <a:cs typeface="Baloo" panose="03080902040302020200" pitchFamily="66" charset="77"/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F2D3BA-0D37-C84D-AAA4-910D35835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F7FEFF9-2262-6A49-8E68-51A231A769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94" b="32778"/>
          <a:stretch/>
        </p:blipFill>
        <p:spPr>
          <a:xfrm>
            <a:off x="237680" y="1123101"/>
            <a:ext cx="7450865" cy="541324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79FB0A5-2DEB-BB49-B66D-F4CB2A05A4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9" t="75528" r="51001" b="-1106"/>
          <a:stretch/>
        </p:blipFill>
        <p:spPr>
          <a:xfrm>
            <a:off x="7926225" y="2453077"/>
            <a:ext cx="3927494" cy="238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02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A5007C-B56F-2A48-BD2B-7440345D7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9FC1180E-E508-2044-A29A-D20212928E06}"/>
              </a:ext>
            </a:extLst>
          </p:cNvPr>
          <p:cNvSpPr/>
          <p:nvPr/>
        </p:nvSpPr>
        <p:spPr>
          <a:xfrm>
            <a:off x="154166" y="185142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                        </a:t>
            </a:r>
            <a:r>
              <a:rPr lang="fr-FR" sz="26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Calcul – </a:t>
            </a:r>
            <a:r>
              <a:rPr lang="fr-FR" sz="2600" b="1" dirty="0">
                <a:solidFill>
                  <a:srgbClr val="FF41A5"/>
                </a:solidFill>
                <a:latin typeface="Century Gothic" panose="020B0502020202020204" pitchFamily="34" charset="0"/>
              </a:rPr>
              <a:t>Jeu sur les tables de multiplication : </a:t>
            </a:r>
            <a:r>
              <a:rPr lang="fr-FR" sz="26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TRIO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49F4B93C-3226-DA44-BC1C-205A5CA6D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65" y="1187450"/>
            <a:ext cx="11618540" cy="935818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9482A048-39DB-A146-8B3D-7B989C286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020" y="2230624"/>
            <a:ext cx="5144469" cy="450679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BD9874CF-6AAA-0746-A1B9-7A336E6EF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7708" y="2243297"/>
            <a:ext cx="5175218" cy="4486931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323F0963-BFD1-5C4F-9FAD-D30E55F332F6}"/>
              </a:ext>
            </a:extLst>
          </p:cNvPr>
          <p:cNvSpPr txBox="1"/>
          <p:nvPr/>
        </p:nvSpPr>
        <p:spPr>
          <a:xfrm>
            <a:off x="6509" y="793388"/>
            <a:ext cx="12185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1"/>
                </a:solidFill>
                <a:latin typeface="Century Gothic" panose="020B0502020202020204" pitchFamily="34" charset="0"/>
                <a:hlinkClick r:id="rId5"/>
              </a:rPr>
              <a:t>https://</a:t>
            </a:r>
            <a:r>
              <a:rPr lang="fr-FR" dirty="0" err="1">
                <a:solidFill>
                  <a:schemeClr val="tx1"/>
                </a:solidFill>
                <a:latin typeface="Century Gothic" panose="020B0502020202020204" pitchFamily="34" charset="0"/>
                <a:hlinkClick r:id="rId5"/>
              </a:rPr>
              <a:t>acamus.net</a:t>
            </a:r>
            <a:r>
              <a:rPr lang="fr-FR" dirty="0">
                <a:solidFill>
                  <a:schemeClr val="tx1"/>
                </a:solidFill>
                <a:latin typeface="Century Gothic" panose="020B0502020202020204" pitchFamily="34" charset="0"/>
                <a:hlinkClick r:id="rId5"/>
              </a:rPr>
              <a:t>/</a:t>
            </a:r>
            <a:r>
              <a:rPr lang="fr-FR" dirty="0" err="1">
                <a:solidFill>
                  <a:schemeClr val="tx1"/>
                </a:solidFill>
                <a:latin typeface="Century Gothic" panose="020B0502020202020204" pitchFamily="34" charset="0"/>
                <a:hlinkClick r:id="rId5"/>
              </a:rPr>
              <a:t>index.php?option</a:t>
            </a:r>
            <a:r>
              <a:rPr lang="fr-FR" dirty="0">
                <a:solidFill>
                  <a:schemeClr val="tx1"/>
                </a:solidFill>
                <a:latin typeface="Century Gothic" panose="020B0502020202020204" pitchFamily="34" charset="0"/>
                <a:hlinkClick r:id="rId5"/>
              </a:rPr>
              <a:t>=</a:t>
            </a:r>
            <a:r>
              <a:rPr lang="fr-FR" dirty="0" err="1">
                <a:solidFill>
                  <a:schemeClr val="tx1"/>
                </a:solidFill>
                <a:latin typeface="Century Gothic" panose="020B0502020202020204" pitchFamily="34" charset="0"/>
                <a:hlinkClick r:id="rId5"/>
              </a:rPr>
              <a:t>com_content&amp;view</a:t>
            </a:r>
            <a:r>
              <a:rPr lang="fr-FR" dirty="0">
                <a:solidFill>
                  <a:schemeClr val="tx1"/>
                </a:solidFill>
                <a:latin typeface="Century Gothic" panose="020B0502020202020204" pitchFamily="34" charset="0"/>
                <a:hlinkClick r:id="rId5"/>
              </a:rPr>
              <a:t>=</a:t>
            </a:r>
            <a:r>
              <a:rPr lang="fr-FR" dirty="0" err="1">
                <a:solidFill>
                  <a:schemeClr val="tx1"/>
                </a:solidFill>
                <a:latin typeface="Century Gothic" panose="020B0502020202020204" pitchFamily="34" charset="0"/>
                <a:hlinkClick r:id="rId5"/>
              </a:rPr>
              <a:t>article&amp;id</a:t>
            </a:r>
            <a:r>
              <a:rPr lang="fr-FR" dirty="0">
                <a:solidFill>
                  <a:schemeClr val="tx1"/>
                </a:solidFill>
                <a:latin typeface="Century Gothic" panose="020B0502020202020204" pitchFamily="34" charset="0"/>
                <a:hlinkClick r:id="rId5"/>
              </a:rPr>
              <a:t>=305&amp;catid=41&amp;Itemid=219</a:t>
            </a:r>
            <a:endParaRPr lang="fr-FR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259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5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4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Jeudi</a:t>
            </a:r>
          </a:p>
        </p:txBody>
      </p:sp>
    </p:spTree>
    <p:extLst>
      <p:ext uri="{BB962C8B-B14F-4D97-AF65-F5344CB8AC3E}">
        <p14:creationId xmlns:p14="http://schemas.microsoft.com/office/powerpoint/2010/main" val="4204916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9596" y="1423764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Les durées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Mission 1</a:t>
            </a:r>
          </a:p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Problèmes atypiques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334887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49168" y="158569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732686" y="135126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durées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1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49D7DAA9-B1E2-EE4C-A674-400BC3253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43" y="1048254"/>
            <a:ext cx="7975600" cy="5715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76289AF-E3F8-554A-982B-30C8E69F7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950" y="924047"/>
            <a:ext cx="5599144" cy="249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20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49168" y="158569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732686" y="135126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durées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1</a:t>
              </a:r>
            </a:p>
          </p:txBody>
        </p:sp>
      </p:grpSp>
      <p:sp>
        <p:nvSpPr>
          <p:cNvPr id="11" name="Rectangle : avec coins arrondis en haut 10">
            <a:extLst>
              <a:ext uri="{FF2B5EF4-FFF2-40B4-BE49-F238E27FC236}">
                <a16:creationId xmlns:a16="http://schemas.microsoft.com/office/drawing/2014/main" id="{A8C5B221-AA2C-8F48-9074-A31E45757FD6}"/>
              </a:ext>
            </a:extLst>
          </p:cNvPr>
          <p:cNvSpPr/>
          <p:nvPr/>
        </p:nvSpPr>
        <p:spPr>
          <a:xfrm>
            <a:off x="348287" y="2030150"/>
            <a:ext cx="11623993" cy="3660033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MISE EN COMMUN</a:t>
            </a:r>
          </a:p>
        </p:txBody>
      </p:sp>
    </p:spTree>
    <p:extLst>
      <p:ext uri="{BB962C8B-B14F-4D97-AF65-F5344CB8AC3E}">
        <p14:creationId xmlns:p14="http://schemas.microsoft.com/office/powerpoint/2010/main" val="1452863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49168" y="158569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732686" y="135126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durées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1</a:t>
              </a: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67F22D04-9253-B54F-8A16-9F64DA2A1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749" y="1924050"/>
            <a:ext cx="7486502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11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3087" y="1423764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La proportionnalité :</a:t>
            </a:r>
          </a:p>
          <a:p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Mission 3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179378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49168" y="158569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732686" y="135126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durées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1</a:t>
              </a: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102D2BB7-3164-2C47-9851-7BA2DEF36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900" y="990600"/>
            <a:ext cx="79502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48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49168" y="158569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732686" y="135126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Problèmes atypiques</a:t>
              </a:r>
              <a:endParaRPr lang="fr-FR" sz="2800" b="1" dirty="0">
                <a:solidFill>
                  <a:srgbClr val="FF41A5"/>
                </a:solidFill>
                <a:latin typeface="Century Gothic" panose="020B0502020202020204" pitchFamily="34" charset="0"/>
                <a:cs typeface="Baloo" panose="03080902040302020200" pitchFamily="66" charset="77"/>
              </a:endParaRP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1C8982B3-3DA8-6544-9603-94D96F582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70" y="2600325"/>
            <a:ext cx="4656364" cy="165735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2383B60-AA9D-D74D-A737-9656C4055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346" y="2600325"/>
            <a:ext cx="4357184" cy="2223666"/>
          </a:xfrm>
          <a:prstGeom prst="rect">
            <a:avLst/>
          </a:prstGeom>
        </p:spPr>
      </p:pic>
      <p:sp>
        <p:nvSpPr>
          <p:cNvPr id="15" name="Rectangle : avec coins arrondis en haut 14">
            <a:extLst>
              <a:ext uri="{FF2B5EF4-FFF2-40B4-BE49-F238E27FC236}">
                <a16:creationId xmlns:a16="http://schemas.microsoft.com/office/drawing/2014/main" id="{ABC2A903-5996-5B4C-AF1B-BC4BCA6797F1}"/>
              </a:ext>
            </a:extLst>
          </p:cNvPr>
          <p:cNvSpPr/>
          <p:nvPr/>
        </p:nvSpPr>
        <p:spPr>
          <a:xfrm>
            <a:off x="2250831" y="1121517"/>
            <a:ext cx="7751298" cy="64883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Ex. 4 et 12 p.251</a:t>
            </a:r>
          </a:p>
        </p:txBody>
      </p:sp>
    </p:spTree>
    <p:extLst>
      <p:ext uri="{BB962C8B-B14F-4D97-AF65-F5344CB8AC3E}">
        <p14:creationId xmlns:p14="http://schemas.microsoft.com/office/powerpoint/2010/main" val="2777855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5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4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Vendredi</a:t>
            </a:r>
          </a:p>
        </p:txBody>
      </p:sp>
    </p:spTree>
    <p:extLst>
      <p:ext uri="{BB962C8B-B14F-4D97-AF65-F5344CB8AC3E}">
        <p14:creationId xmlns:p14="http://schemas.microsoft.com/office/powerpoint/2010/main" val="192656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3087" y="1423764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Les durées :</a:t>
            </a:r>
          </a:p>
          <a:p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 Mission 1</a:t>
            </a:r>
          </a:p>
          <a:p>
            <a:r>
              <a:rPr lang="fr-FR" sz="28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- Régulation, </a:t>
            </a:r>
            <a:r>
              <a:rPr lang="fr-FR" sz="2800" i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rebrassage</a:t>
            </a:r>
            <a:endParaRPr lang="fr-FR" sz="2800" i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930833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174150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181244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2528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durées : </a:t>
              </a:r>
              <a:r>
                <a:rPr lang="fr-FR" sz="24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Entraînement mission 1</a:t>
              </a:r>
            </a:p>
          </p:txBody>
        </p:sp>
      </p:grpSp>
      <p:sp>
        <p:nvSpPr>
          <p:cNvPr id="16" name="Rectangle : avec coins arrondis en haut 15">
            <a:extLst>
              <a:ext uri="{FF2B5EF4-FFF2-40B4-BE49-F238E27FC236}">
                <a16:creationId xmlns:a16="http://schemas.microsoft.com/office/drawing/2014/main" id="{8A33EDE9-05D7-4448-9A8F-2BE2F060DFF9}"/>
              </a:ext>
            </a:extLst>
          </p:cNvPr>
          <p:cNvSpPr/>
          <p:nvPr/>
        </p:nvSpPr>
        <p:spPr>
          <a:xfrm>
            <a:off x="2250831" y="1121517"/>
            <a:ext cx="7751298" cy="64883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Ex. 2, 3, 5 et 6 p.80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5DE1FE6-04FD-5C4C-95BC-779E1C616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704" y="2127250"/>
            <a:ext cx="4769296" cy="387978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4BFE777-A108-6846-8753-A8AC98941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315" y="2133600"/>
            <a:ext cx="4613943" cy="387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74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Régulation, </a:t>
            </a:r>
            <a:r>
              <a:rPr lang="fr-FR" sz="3600" i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rebrassage</a:t>
            </a:r>
            <a:endParaRPr lang="fr-FR" sz="3600" i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174150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181244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2918706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Proportionnalité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3</a:t>
              </a: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598EC931-256A-A94E-B1CC-C9DB7B494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976" y="1077664"/>
            <a:ext cx="7954048" cy="569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83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Proportionnalité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3</a:t>
              </a: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598EC931-256A-A94E-B1CC-C9DB7B494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62" y="1074951"/>
            <a:ext cx="7954048" cy="5698204"/>
          </a:xfrm>
          <a:prstGeom prst="rect">
            <a:avLst/>
          </a:prstGeom>
        </p:spPr>
      </p:pic>
      <p:sp>
        <p:nvSpPr>
          <p:cNvPr id="11" name="Rectangle : avec coins arrondis en haut 10">
            <a:extLst>
              <a:ext uri="{FF2B5EF4-FFF2-40B4-BE49-F238E27FC236}">
                <a16:creationId xmlns:a16="http://schemas.microsoft.com/office/drawing/2014/main" id="{32CD5423-707E-9A41-A0CB-44C87B64AA64}"/>
              </a:ext>
            </a:extLst>
          </p:cNvPr>
          <p:cNvSpPr/>
          <p:nvPr/>
        </p:nvSpPr>
        <p:spPr>
          <a:xfrm>
            <a:off x="8401049" y="2586908"/>
            <a:ext cx="3347414" cy="267429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>Qu’allons-nous devoir chercher ?</a:t>
            </a:r>
          </a:p>
          <a:p>
            <a:endParaRPr lang="fr-F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>Que connaissons-nous comme technique pour résoudre ce type de problème ?</a:t>
            </a:r>
          </a:p>
        </p:txBody>
      </p:sp>
    </p:spTree>
    <p:extLst>
      <p:ext uri="{BB962C8B-B14F-4D97-AF65-F5344CB8AC3E}">
        <p14:creationId xmlns:p14="http://schemas.microsoft.com/office/powerpoint/2010/main" val="666899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Proportionnalité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3</a:t>
              </a:r>
            </a:p>
          </p:txBody>
        </p:sp>
      </p:grpSp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AF7E49FA-86D3-2544-8AF4-1DDEE2EC2B15}"/>
              </a:ext>
            </a:extLst>
          </p:cNvPr>
          <p:cNvSpPr/>
          <p:nvPr/>
        </p:nvSpPr>
        <p:spPr>
          <a:xfrm>
            <a:off x="348287" y="2030150"/>
            <a:ext cx="11623993" cy="3660033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MISE EN COMMUN</a:t>
            </a:r>
          </a:p>
        </p:txBody>
      </p:sp>
    </p:spTree>
    <p:extLst>
      <p:ext uri="{BB962C8B-B14F-4D97-AF65-F5344CB8AC3E}">
        <p14:creationId xmlns:p14="http://schemas.microsoft.com/office/powerpoint/2010/main" val="883282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Proportionnalité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3</a:t>
              </a:r>
            </a:p>
          </p:txBody>
        </p: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03D2DD4C-332E-B14C-9C57-7B37626781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47" b="61062"/>
          <a:stretch/>
        </p:blipFill>
        <p:spPr>
          <a:xfrm>
            <a:off x="376107" y="1900353"/>
            <a:ext cx="11426767" cy="339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84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119606" y="5845767"/>
              <a:ext cx="100013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Proportionnalité : </a:t>
              </a:r>
              <a:r>
                <a:rPr lang="fr-FR" sz="24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3</a:t>
              </a:r>
            </a:p>
          </p:txBody>
        </p:sp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6AE58FCD-4B23-F040-905C-C66F1A783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425" y="1121517"/>
            <a:ext cx="7805149" cy="560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18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49168" y="158569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21330" y="907200"/>
            <a:ext cx="1736626" cy="803081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9" y="5840683"/>
              <a:ext cx="10001400" cy="483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Proportionnalité : </a:t>
              </a:r>
              <a:r>
                <a:rPr lang="fr-FR" sz="14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Mémo</a:t>
              </a:r>
            </a:p>
          </p:txBody>
        </p: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CE7EA7B6-3F48-2A45-92BB-7C1603C24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695" y="2288"/>
            <a:ext cx="9702057" cy="685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38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5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4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Mardi</a:t>
            </a:r>
          </a:p>
        </p:txBody>
      </p:sp>
    </p:spTree>
    <p:extLst>
      <p:ext uri="{BB962C8B-B14F-4D97-AF65-F5344CB8AC3E}">
        <p14:creationId xmlns:p14="http://schemas.microsoft.com/office/powerpoint/2010/main" val="34998677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6797</TotalTime>
  <Words>364</Words>
  <Application>Microsoft Macintosh PowerPoint</Application>
  <PresentationFormat>Grand écran</PresentationFormat>
  <Paragraphs>88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168</cp:revision>
  <dcterms:created xsi:type="dcterms:W3CDTF">2021-08-14T07:02:46Z</dcterms:created>
  <dcterms:modified xsi:type="dcterms:W3CDTF">2023-04-18T08:13:49Z</dcterms:modified>
</cp:coreProperties>
</file>