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15" r:id="rId2"/>
    <p:sldId id="1642" r:id="rId3"/>
    <p:sldId id="1510" r:id="rId4"/>
    <p:sldId id="1645" r:id="rId5"/>
    <p:sldId id="1646" r:id="rId6"/>
    <p:sldId id="1647" r:id="rId7"/>
    <p:sldId id="1213" r:id="rId8"/>
    <p:sldId id="1423" r:id="rId9"/>
    <p:sldId id="1648" r:id="rId10"/>
    <p:sldId id="1649" r:id="rId11"/>
    <p:sldId id="718" r:id="rId12"/>
    <p:sldId id="1627" r:id="rId13"/>
    <p:sldId id="1654" r:id="rId14"/>
    <p:sldId id="1656" r:id="rId15"/>
    <p:sldId id="1655" r:id="rId16"/>
    <p:sldId id="1657" r:id="rId17"/>
    <p:sldId id="1668" r:id="rId18"/>
    <p:sldId id="756" r:id="rId19"/>
    <p:sldId id="1635" r:id="rId20"/>
    <p:sldId id="1664" r:id="rId21"/>
    <p:sldId id="1665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A5"/>
    <a:srgbClr val="C3A7BA"/>
    <a:srgbClr val="374997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96272"/>
  </p:normalViewPr>
  <p:slideViewPr>
    <p:cSldViewPr snapToGrid="0" snapToObjects="1">
      <p:cViewPr varScale="1">
        <p:scale>
          <a:sx n="122" d="100"/>
          <a:sy n="122" d="100"/>
        </p:scale>
        <p:origin x="22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18/04/2023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18/04/2023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7, 8 et 9 p.18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C0C8CA3-6D7D-2E4C-8CFB-04A45CD6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1" y="2782376"/>
            <a:ext cx="3986329" cy="18277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C052FD8-AEED-2F47-8B07-AB5C3A928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265" y="1896330"/>
            <a:ext cx="3777215" cy="446001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15B987-460F-8F45-AC24-7E5540AE7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628" y="1896331"/>
            <a:ext cx="3301999" cy="45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5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solides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33488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solides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77046EB2-6EA6-A347-A8E5-3C54F147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926339"/>
            <a:ext cx="80391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2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solides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A8C5B221-AA2C-8F48-9074-A31E45757FD6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145286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solides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B460C10D-55E3-114D-B3EE-88CDEDBBE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07" y="2428370"/>
            <a:ext cx="8009202" cy="26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1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solides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B98DC657-156B-7140-A77D-8CF780B0E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99678"/>
            <a:ext cx="80772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4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249168" y="939658"/>
            <a:ext cx="1303528" cy="803081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9" y="5840683"/>
              <a:ext cx="10001400" cy="48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solides : </a:t>
              </a:r>
              <a:r>
                <a:rPr lang="fr-FR" sz="1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D8321AB4-1FFE-4042-B1F8-97A1BE16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94" y="0"/>
            <a:ext cx="9707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3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solides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2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93083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solides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1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179378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solides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mission 2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10 et 11 p.147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D3F6AE9-4CF1-6E44-8114-6CFEDC109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950" y="2943101"/>
            <a:ext cx="3844508" cy="24549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0AF454B-080C-4348-BA33-2C2F56026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558" y="2025649"/>
            <a:ext cx="3644741" cy="46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74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5 p.258, 15 et 25 p.259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41E11D3-AF33-1044-9B1F-B5DF1CDCA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10" y="1903697"/>
            <a:ext cx="4421860" cy="2095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114B339-5902-BE43-892F-C34EE374D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01" y="1920875"/>
            <a:ext cx="5177118" cy="20955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13A625B-312D-7D49-A48D-E29CAB1F7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028" y="4108218"/>
            <a:ext cx="4882718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5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solides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6FFB3E10-CCBC-274D-82D5-1D0C5C0E6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68" y="981075"/>
            <a:ext cx="8013700" cy="5740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61829D5-EF96-224E-8D6C-D203E1925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532" y="1193800"/>
            <a:ext cx="3558636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2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solides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C60ECA71-EF24-5B42-8C55-BFEB5609ABB8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309714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solides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3700873E-56C8-3845-85C6-F1BC136C2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047" y="2044700"/>
            <a:ext cx="8820888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1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32686" y="13512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solides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AE33B1BD-FF6C-244B-A625-87425A5BC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899678"/>
            <a:ext cx="80264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7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49986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solides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1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Nombres entiers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Problèmes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4183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solides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mission 1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1, 2, 3 et 5 p.146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BCF944-49F2-804C-BA6B-1646CF621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895" y="1912002"/>
            <a:ext cx="3200400" cy="4826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1FA4CD-3444-174A-ABB8-79343C897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341" y="4467108"/>
            <a:ext cx="3576081" cy="17596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F35A4A6-EA8E-A84F-80FD-11D7CEAED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49" y="2461879"/>
            <a:ext cx="3579773" cy="165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31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6752</TotalTime>
  <Words>282</Words>
  <Application>Microsoft Macintosh PowerPoint</Application>
  <PresentationFormat>Grand écran</PresentationFormat>
  <Paragraphs>73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167</cp:revision>
  <dcterms:created xsi:type="dcterms:W3CDTF">2021-08-14T07:02:46Z</dcterms:created>
  <dcterms:modified xsi:type="dcterms:W3CDTF">2023-04-18T08:07:00Z</dcterms:modified>
</cp:coreProperties>
</file>