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715" r:id="rId2"/>
    <p:sldId id="1642" r:id="rId3"/>
    <p:sldId id="1666" r:id="rId4"/>
    <p:sldId id="1667" r:id="rId5"/>
    <p:sldId id="1510" r:id="rId6"/>
    <p:sldId id="1645" r:id="rId7"/>
    <p:sldId id="1646" r:id="rId8"/>
    <p:sldId id="1647" r:id="rId9"/>
    <p:sldId id="1213" r:id="rId10"/>
    <p:sldId id="1423" r:id="rId11"/>
    <p:sldId id="1648" r:id="rId12"/>
    <p:sldId id="1649" r:id="rId13"/>
    <p:sldId id="1650" r:id="rId14"/>
    <p:sldId id="1651" r:id="rId15"/>
    <p:sldId id="1652" r:id="rId16"/>
    <p:sldId id="1653" r:id="rId17"/>
    <p:sldId id="718" r:id="rId18"/>
    <p:sldId id="1627" r:id="rId19"/>
    <p:sldId id="1658" r:id="rId20"/>
    <p:sldId id="1659" r:id="rId21"/>
    <p:sldId id="1654" r:id="rId22"/>
    <p:sldId id="1656" r:id="rId23"/>
    <p:sldId id="1655" r:id="rId24"/>
    <p:sldId id="1657" r:id="rId25"/>
    <p:sldId id="1668" r:id="rId26"/>
    <p:sldId id="756" r:id="rId27"/>
    <p:sldId id="1635" r:id="rId28"/>
    <p:sldId id="1664" r:id="rId29"/>
    <p:sldId id="1665" r:id="rId30"/>
    <p:sldId id="1660" r:id="rId31"/>
    <p:sldId id="1661" r:id="rId32"/>
    <p:sldId id="1662" r:id="rId33"/>
    <p:sldId id="1663" r:id="rId34"/>
    <p:sldId id="166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C3A7BA"/>
    <a:srgbClr val="374997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96272"/>
  </p:normalViewPr>
  <p:slideViewPr>
    <p:cSldViewPr snapToGrid="0" snapToObjects="1">
      <p:cViewPr varScale="1">
        <p:scale>
          <a:sx n="94" d="100"/>
          <a:sy n="94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17/04/2023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17/04/2023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solides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Nombres entiers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solides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4183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1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1, 2, 3 et 5 p.146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BCF944-49F2-804C-BA6B-1646CF62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95" y="1912002"/>
            <a:ext cx="3200400" cy="482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1FA4CD-3444-174A-ABB8-79343C89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41" y="4467108"/>
            <a:ext cx="3576081" cy="17596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35A4A6-EA8E-A84F-80FD-11D7CEAED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49" y="2461879"/>
            <a:ext cx="3579773" cy="16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7, 8 et 9 p.18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0C8CA3-6D7D-2E4C-8CFB-04A45CD6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1" y="2782376"/>
            <a:ext cx="3986329" cy="18277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052FD8-AEED-2F47-8B07-AB5C3A92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265" y="1896330"/>
            <a:ext cx="3777215" cy="44600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15B987-460F-8F45-AC24-7E5540AE7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628" y="1896331"/>
            <a:ext cx="3301999" cy="45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5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DC903EA-EE83-FD48-A709-3A0A1611E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68" y="965969"/>
            <a:ext cx="80137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7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0D7D3E7-8B45-4B41-81CE-5BEC214B6FEC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86021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11A4290-EFED-F145-B262-3A3FC5F15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063" y="2837313"/>
            <a:ext cx="5386545" cy="16541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A2AC1E-BB99-AD41-8EE2-51D77637E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72" y="1215147"/>
            <a:ext cx="4624428" cy="48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EC4A054-DC47-6F4B-8670-FE2EB613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930275"/>
            <a:ext cx="80391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solides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solides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3488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3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29, 30 et 33 p.149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4CB90B-ED4B-F345-9E25-924D1ED9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62" y="1913726"/>
            <a:ext cx="3569275" cy="21588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1934B0-C882-5647-8D7B-8D69B21A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12" y="4213608"/>
            <a:ext cx="3153525" cy="23445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41FB43A-E90B-CD45-B689-0298BF119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03369"/>
            <a:ext cx="3634349" cy="36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solides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La symétrie axiale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Mission 4 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nombres entiers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7937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24 p.259, 42 p.261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67973D-5370-1249-99B9-912455A6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05" y="3202552"/>
            <a:ext cx="3632775" cy="24023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832248-73AF-EE43-8EBA-FA37CA6AD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56090"/>
            <a:ext cx="3632774" cy="10796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1726EA-C234-A242-AD07-9A9B80D5C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13778"/>
            <a:ext cx="3742129" cy="17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2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7046EB2-6EA6-A347-A8E5-3C54F147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926339"/>
            <a:ext cx="80391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A8C5B221-AA2C-8F48-9074-A31E45757FD6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452863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460C10D-55E3-114D-B3EE-88CDEDBB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607" y="2428370"/>
            <a:ext cx="8009202" cy="26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1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98DC657-156B-7140-A77D-8CF780B0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99678"/>
            <a:ext cx="80772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49168" y="939658"/>
            <a:ext cx="1303528" cy="803081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840683"/>
              <a:ext cx="10001400" cy="48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1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8321AB4-1FFE-4042-B1F8-97A1BE16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4" y="0"/>
            <a:ext cx="9707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8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solides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solides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30833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2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10 et 11 p.147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D3F6AE9-4CF1-6E44-8114-6CFEDC109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0" y="2943101"/>
            <a:ext cx="3844508" cy="24549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AF454B-080C-4348-BA33-2C2F5602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558" y="2025649"/>
            <a:ext cx="3644741" cy="46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74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5 p.258, 15 et 25 p.259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41E11D3-AF33-1044-9B1F-B5DF1CDC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10" y="1903697"/>
            <a:ext cx="4421860" cy="2095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14B339-5902-BE43-892F-C34EE374D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01" y="1920875"/>
            <a:ext cx="5177118" cy="2095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13A625B-312D-7D49-A48D-E29CAB1F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028" y="4108218"/>
            <a:ext cx="488271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Symétrie axiale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4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22, 23 et 24 p.139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04EB8E-9EFA-6340-AA48-7B05E602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0" y="2215540"/>
            <a:ext cx="4337504" cy="25010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B5451E-DD7C-1741-A87A-2E58A58B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33" y="2223338"/>
            <a:ext cx="4306167" cy="22505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51B127-5EF1-F14E-A4C3-5CD82C3BF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218" y="2223338"/>
            <a:ext cx="3176803" cy="20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50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202A38F-4310-3548-A353-93BA226DF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948821"/>
            <a:ext cx="8051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8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0D7D3E7-8B45-4B41-81CE-5BEC214B6FEC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4125336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43DCED6-455A-6E4D-818B-65F7685F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61" y="2466975"/>
            <a:ext cx="6593078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20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ACE3A2A-FA5D-5D4F-B9AB-350495D2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14904"/>
            <a:ext cx="80772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27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49168" y="939658"/>
            <a:ext cx="1303528" cy="803081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840683"/>
              <a:ext cx="10001400" cy="48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1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1B2A32D-4922-AF46-A70E-25C902EB0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118" y="0"/>
            <a:ext cx="9659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0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Nombres entiers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13 et 14 p.139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128FF04-7AA0-1046-AF4B-055B259C6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964" y="1864042"/>
            <a:ext cx="3625035" cy="45312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A3A3AA-BA86-CA44-B480-D42EB6D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94" y="1864042"/>
            <a:ext cx="3311605" cy="45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FFB3E10-CCBC-274D-82D5-1D0C5C0E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8" y="981075"/>
            <a:ext cx="8013700" cy="5740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1829D5-EF96-224E-8D6C-D203E192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532" y="1193800"/>
            <a:ext cx="355863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C60ECA71-EF24-5B42-8C55-BFEB5609ABB8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09714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700873E-56C8-3845-85C6-F1BC136C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047" y="2044700"/>
            <a:ext cx="8820888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E33B1BD-FF6C-244B-A625-87425A5BC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899678"/>
            <a:ext cx="80264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7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6751</TotalTime>
  <Words>513</Words>
  <Application>Microsoft Macintosh PowerPoint</Application>
  <PresentationFormat>Grand écran</PresentationFormat>
  <Paragraphs>134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166</cp:revision>
  <dcterms:created xsi:type="dcterms:W3CDTF">2021-08-14T07:02:46Z</dcterms:created>
  <dcterms:modified xsi:type="dcterms:W3CDTF">2023-04-17T12:49:16Z</dcterms:modified>
</cp:coreProperties>
</file>