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15" r:id="rId2"/>
    <p:sldId id="1642" r:id="rId3"/>
    <p:sldId id="1510" r:id="rId4"/>
    <p:sldId id="1645" r:id="rId5"/>
    <p:sldId id="1646" r:id="rId6"/>
    <p:sldId id="1647" r:id="rId7"/>
    <p:sldId id="1213" r:id="rId8"/>
    <p:sldId id="1423" r:id="rId9"/>
    <p:sldId id="1648" r:id="rId10"/>
    <p:sldId id="1649" r:id="rId11"/>
    <p:sldId id="718" r:id="rId12"/>
    <p:sldId id="1627" r:id="rId13"/>
    <p:sldId id="1654" r:id="rId14"/>
    <p:sldId id="1656" r:id="rId15"/>
    <p:sldId id="1655" r:id="rId16"/>
    <p:sldId id="1657" r:id="rId17"/>
    <p:sldId id="1666" r:id="rId18"/>
    <p:sldId id="756" r:id="rId19"/>
    <p:sldId id="1635" r:id="rId20"/>
    <p:sldId id="1664" r:id="rId21"/>
    <p:sldId id="1665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7BA"/>
    <a:srgbClr val="374997"/>
    <a:srgbClr val="FFF5CE"/>
    <a:srgbClr val="FF41A5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86"/>
    <p:restoredTop sz="96272"/>
  </p:normalViewPr>
  <p:slideViewPr>
    <p:cSldViewPr snapToGrid="0" snapToObjects="1">
      <p:cViewPr varScale="1">
        <p:scale>
          <a:sx n="119" d="100"/>
          <a:sy n="119" d="100"/>
        </p:scale>
        <p:origin x="2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18/04/2023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18/04/2023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2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 (diviseur à plusieurs chiffres)</a:t>
              </a: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 p.229 (c et d)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A1ACD8A-CC52-8D45-9B83-F06EE14CC780}"/>
              </a:ext>
            </a:extLst>
          </p:cNvPr>
          <p:cNvGrpSpPr/>
          <p:nvPr/>
        </p:nvGrpSpPr>
        <p:grpSpPr>
          <a:xfrm>
            <a:off x="3160679" y="2937890"/>
            <a:ext cx="5870641" cy="2336320"/>
            <a:chOff x="6203674" y="2533544"/>
            <a:chExt cx="4209728" cy="1642916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5D400D11-509B-A34C-A09B-71F80DC4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3674" y="2533544"/>
              <a:ext cx="3899451" cy="1642916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7CAEEA9-79AD-204C-A8A1-FBE7BF1D0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6398" y="3062902"/>
              <a:ext cx="1767168" cy="1113558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42D8669-BE87-E241-8AEF-497263F3B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33566" y="3062902"/>
              <a:ext cx="1679836" cy="1104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625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2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La symétrie axiale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2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33488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La symétrie axiale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2708C09F-FB1B-0843-9978-FA8052A1E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97" y="1095191"/>
            <a:ext cx="7733006" cy="55044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F00B2A0-CC53-1E40-B6BB-BFB3DF8A4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194" y="2181410"/>
            <a:ext cx="4406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2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La symétrie axiale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A8C5B221-AA2C-8F48-9074-A31E45757FD6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1452863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La symétrie axiale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45149EED-958E-A34F-A21D-22F77177F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030" y="1839556"/>
            <a:ext cx="7859940" cy="291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1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La symétrie axiale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8207F24A-F548-4D4D-A301-9693CE603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641" y="930275"/>
            <a:ext cx="80137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48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249168" y="939658"/>
            <a:ext cx="1303528" cy="803081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9" y="5784765"/>
              <a:ext cx="10001400" cy="21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La symétrie axiale : </a:t>
              </a:r>
              <a:r>
                <a:rPr lang="fr-FR" sz="1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Mémo 1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E286452C-3E37-6547-A2BF-A4A85400D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881" y="0"/>
            <a:ext cx="9639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08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2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Symétrie axiale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2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division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93083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Symétrie axiale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1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179378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Symétrie axiale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mission 2</a:t>
              </a: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10, 12 et 13 p.137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4B2A058-27E1-014F-B334-4C84E41D9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375" y="2636150"/>
            <a:ext cx="4185883" cy="28640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B01523C-37DC-9148-9C30-62E97A80D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25" y="2636150"/>
            <a:ext cx="3787904" cy="28640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52ED9E3-B3F6-A046-84B9-CECBFC234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590" y="2636149"/>
            <a:ext cx="3109144" cy="28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74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 (diviseur à plusieurs chiffres)</a:t>
              </a: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 p.229 (e) et 4 p.229 (a)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17F3E3D-8108-E643-BCED-A70367E7D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744" y="2347766"/>
            <a:ext cx="711683" cy="7907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1317ADD-8B02-D849-9154-BD314C442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513" y="2347766"/>
            <a:ext cx="2214275" cy="138032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244696F-606D-B246-85C5-18B4A5964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213" y="2347766"/>
            <a:ext cx="2442843" cy="15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5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La symétrie axiale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C3554D30-4D38-1541-910B-E76D2687D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930644"/>
            <a:ext cx="8077200" cy="57785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9C369B8-1965-C04F-91C8-DBCAAEC47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294" y="2000250"/>
            <a:ext cx="30353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2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La symétrie axiale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C60ECA71-EF24-5B42-8C55-BFEB5609ABB8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172453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La symétrie axiale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A72AC30F-F518-FB46-8C65-9829590F2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801" y="2322606"/>
            <a:ext cx="6990398" cy="221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5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La symétrie axiale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53E7C9D2-8306-0D46-98A6-A93A3BDE2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0" y="899678"/>
            <a:ext cx="81661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0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2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349986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Symétrie axiale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1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division de deux nombres entiers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4183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Symétrie axiale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</a:t>
              </a:r>
              <a:r>
                <a:rPr lang="fr-FR" sz="2400" b="1" dirty="0" err="1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misison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 1</a:t>
              </a: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1, 2, 4 et 6 p.136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F62FDAA-234C-9949-A852-5F2AFCE7D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81" y="1919419"/>
            <a:ext cx="3560073" cy="436073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E4EFBE8-5A47-9A49-8611-67D8C3E90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586" y="1922985"/>
            <a:ext cx="3560073" cy="336307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8790049-287C-F746-8912-6D6761BE4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092" y="1919419"/>
            <a:ext cx="3560073" cy="48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431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6677</TotalTime>
  <Words>319</Words>
  <Application>Microsoft Macintosh PowerPoint</Application>
  <PresentationFormat>Grand écran</PresentationFormat>
  <Paragraphs>71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165</cp:revision>
  <dcterms:created xsi:type="dcterms:W3CDTF">2021-08-14T07:02:46Z</dcterms:created>
  <dcterms:modified xsi:type="dcterms:W3CDTF">2023-04-18T08:05:54Z</dcterms:modified>
</cp:coreProperties>
</file>