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715" r:id="rId2"/>
    <p:sldId id="1642" r:id="rId3"/>
    <p:sldId id="1643" r:id="rId4"/>
    <p:sldId id="1644" r:id="rId5"/>
    <p:sldId id="1510" r:id="rId6"/>
    <p:sldId id="1645" r:id="rId7"/>
    <p:sldId id="1646" r:id="rId8"/>
    <p:sldId id="1647" r:id="rId9"/>
    <p:sldId id="1213" r:id="rId10"/>
    <p:sldId id="1423" r:id="rId11"/>
    <p:sldId id="1648" r:id="rId12"/>
    <p:sldId id="1649" r:id="rId13"/>
    <p:sldId id="1650" r:id="rId14"/>
    <p:sldId id="1651" r:id="rId15"/>
    <p:sldId id="1652" r:id="rId16"/>
    <p:sldId id="1653" r:id="rId17"/>
    <p:sldId id="718" r:id="rId18"/>
    <p:sldId id="1627" r:id="rId19"/>
    <p:sldId id="1658" r:id="rId20"/>
    <p:sldId id="1659" r:id="rId21"/>
    <p:sldId id="1654" r:id="rId22"/>
    <p:sldId id="1656" r:id="rId23"/>
    <p:sldId id="1655" r:id="rId24"/>
    <p:sldId id="1657" r:id="rId25"/>
    <p:sldId id="1666" r:id="rId26"/>
    <p:sldId id="756" r:id="rId27"/>
    <p:sldId id="1635" r:id="rId28"/>
    <p:sldId id="1664" r:id="rId29"/>
    <p:sldId id="1665" r:id="rId30"/>
    <p:sldId id="1660" r:id="rId31"/>
    <p:sldId id="1661" r:id="rId32"/>
    <p:sldId id="1662" r:id="rId33"/>
    <p:sldId id="1663" r:id="rId34"/>
    <p:sldId id="1668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A7BA"/>
    <a:srgbClr val="374997"/>
    <a:srgbClr val="FFF5CE"/>
    <a:srgbClr val="FF41A5"/>
    <a:srgbClr val="FF40FF"/>
    <a:srgbClr val="FFD861"/>
    <a:srgbClr val="FFFC04"/>
    <a:srgbClr val="E7C6DB"/>
    <a:srgbClr val="A7E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86"/>
    <p:restoredTop sz="96272"/>
  </p:normalViewPr>
  <p:slideViewPr>
    <p:cSldViewPr snapToGrid="0" snapToObjects="1">
      <p:cViewPr varScale="1">
        <p:scale>
          <a:sx n="119" d="100"/>
          <a:sy n="119" d="100"/>
        </p:scale>
        <p:origin x="22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D2C6362-6665-4346-957D-2B02740DFE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83E094-F71D-814C-A131-7BF058CEAC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61E8B-93D1-E14E-A6FA-357B92BC1F76}" type="datetimeFigureOut">
              <a:rPr lang="fr-FR" smtClean="0"/>
              <a:t>17/04/2023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3A55AA-36E5-2549-8B18-A9C32D3EA8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Julie Balmino 2021-2022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B147B2A-01B4-AE40-A2FB-DD81104C33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3E183-A31D-A642-A9DF-B0B491FA38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8442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FC02C-ED17-1B41-92F2-31DE3F7E17F9}" type="datetimeFigureOut">
              <a:rPr lang="fr-FR" smtClean="0"/>
              <a:t>17/04/2023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Julie Balmino 2021-2022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F5486-13F4-EE41-A58B-F5BB93A9F1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0564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3A8005-6A57-FF42-BC98-88AE26054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43C2478-BB82-7F4E-93B5-77E8CDF0F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8269B2-3FA8-D541-B25F-3ECC345E9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A74E-9042-0E49-894F-D6B9A7261E8F}" type="datetime1">
              <a:rPr lang="fr-FR" smtClean="0"/>
              <a:t>17/04/2023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BE4722-3353-5A4D-AB6F-5829E6FDE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53270B-659F-8346-B2A2-DFB946EB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716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96D55B-8695-CB49-83D4-0BD82A12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50C2B73-073B-F842-830E-46F393E06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627AAE-7190-4242-98E8-5D4DE189F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8F29-C640-F541-A51F-D84374CF919F}" type="datetime1">
              <a:rPr lang="fr-FR" smtClean="0"/>
              <a:t>17/04/2023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F56E97-DBC2-8E46-B5D9-498B64EA0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C05B40-7699-B144-9480-7DA48A4F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129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51E524F-C979-EC44-8EF4-55BD91CE2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07F9508-CE42-8B45-BC55-882506CC6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4876B7-17E4-2C44-92D7-797E0744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4C046-980D-CD46-9176-20C910B4BC4F}" type="datetime1">
              <a:rPr lang="fr-FR" smtClean="0"/>
              <a:t>17/04/2023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6557D-9331-764C-B0AC-964E1FE4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B028C8-2025-D548-8314-312EFEA5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861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6415BE-432E-DB44-82EB-744E41C54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5507CE-2891-7D47-A450-81BD1209D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31D05E-633F-8340-AA53-0C2905CDF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05839-CB69-C645-B0E7-F57880D6742D}" type="datetime1">
              <a:rPr lang="fr-FR" smtClean="0"/>
              <a:t>17/04/2023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2ECD4D-5A05-7B4B-85CF-E3561FA67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5A12A2-81F7-1B4C-AB4A-D584857B2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426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A4D84D-92FA-CC45-B1FB-B73DE9C83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8BBB7D-8064-A941-9505-4919F6FB5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1D0C35-E9F9-604A-9323-4D2D7819F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F894-A05E-1A41-9888-18D30CE1008F}" type="datetime1">
              <a:rPr lang="fr-FR" smtClean="0"/>
              <a:t>17/04/2023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B3C7E5-0ACF-D444-A43D-45E17EF7C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A828CA-9C71-D74A-9A71-C35A5C763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543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95815-ACB6-C740-AEB5-016F85E5D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351D3C-B11A-C941-9237-DC18C549BF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B15F150-8A92-EE42-B23F-EB1A284F1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E786C1-4832-844F-AA23-907E46356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D88E-75AB-6040-9E60-C7C259F67D47}" type="datetime1">
              <a:rPr lang="fr-FR" smtClean="0"/>
              <a:t>17/04/2023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5F57588-EE8F-5F41-A9F5-C28FBD18C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A060B8-A3D1-1F40-956F-20D6EB10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222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3807BA-FE58-3F48-9738-D94DE541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CF4509-6E07-F240-A8E2-39B451015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56B3CBD-2FBF-024F-B117-61DF28446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B073368-9226-F147-A37E-7355E122E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3E291C4-61E3-3E4F-9B9B-F87E1CC93E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6D16709-2DA1-024C-B83E-D523058C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5ACE-04CC-6048-B855-4B5D25B2448C}" type="datetime1">
              <a:rPr lang="fr-FR" smtClean="0"/>
              <a:t>17/04/2023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A06772-0833-2849-8E31-F010E45CE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F6DEE0B-B11F-C345-BC65-CC2902B72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909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830A3-2946-6144-8885-E2B7235C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2BCB65-3E2C-BA44-B791-F84A3AD60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7BBC-8436-3A45-A070-F8AB323A294A}" type="datetime1">
              <a:rPr lang="fr-FR" smtClean="0"/>
              <a:t>17/04/2023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BB8ECC4-F2CC-3F46-8B78-DB202208C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95650F1-43D5-C143-A2DA-8B10517AF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470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926B111-35B8-CD48-892C-206653D0F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51F39-CC30-614F-9604-FD263012A949}" type="datetime1">
              <a:rPr lang="fr-FR" smtClean="0"/>
              <a:t>17/04/2023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6A1455F-4F9F-404F-8AA1-E1E8E3B5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A7C4E0-0A2D-6E48-B769-0BCAE56C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290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EB2381-A2A9-D543-9573-4DA99EBB5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D1ACBC-E34C-1E43-B966-3A15CFC20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AE28F7-D6C6-9047-ABB8-3B4461F9F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6E41E7-6E89-1E4A-9A69-28AF60099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D554F-D219-8845-AF18-C28FFF2337DE}" type="datetime1">
              <a:rPr lang="fr-FR" smtClean="0"/>
              <a:t>17/04/2023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D175EE4-484B-A84F-A48D-97B824752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B06B74-A675-2D46-8C2F-3ACBF5BFD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064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236AB1-C6BE-7841-9E30-516AC6DE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BEC5F30-39B4-1F4A-8773-1892DE46D8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28D7FA-4873-DB40-9BE9-4DAE878B0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AD06D4-6F70-3245-8072-0A085202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BD2A-4BA6-BC4B-946E-C40A98AEF419}" type="datetime1">
              <a:rPr lang="fr-FR" smtClean="0"/>
              <a:t>17/04/2023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FAEB163-40AC-2248-9816-EDF9DE45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42AB99-1FDF-E84C-A293-5DA38DF9B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032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BDF52D3-B9A5-6043-9AEA-3B8C9284D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2ADB59-4199-1249-8F73-C3331E185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47D0CA-4A00-7B47-8D70-92EB274256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B7F2D-E88E-D949-B4C5-4F3C9499FC49}" type="datetime1">
              <a:rPr lang="fr-FR" smtClean="0"/>
              <a:t>17/04/2023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037111-7B2E-4B41-9416-23B331F40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D0CA13-8CA2-0D43-9551-4B8D775E9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94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5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2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Lundi</a:t>
            </a:r>
          </a:p>
        </p:txBody>
      </p:sp>
    </p:spTree>
    <p:extLst>
      <p:ext uri="{BB962C8B-B14F-4D97-AF65-F5344CB8AC3E}">
        <p14:creationId xmlns:p14="http://schemas.microsoft.com/office/powerpoint/2010/main" val="2059354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Symétrie axiale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mission 1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Calcul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division de deux nombres entiers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Symétrie axiale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3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2341833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Symétrie axiale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 </a:t>
              </a:r>
              <a:r>
                <a:rPr lang="fr-FR" sz="2400" b="1" dirty="0" err="1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misison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 1</a:t>
              </a: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50831" y="1121517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1, 2, 4 et 6 p.136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F62FDAA-234C-9949-A852-5F2AFCE7D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81" y="1919419"/>
            <a:ext cx="3560073" cy="436073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E4EFBE8-5A47-9A49-8611-67D8C3E90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586" y="1922985"/>
            <a:ext cx="3560073" cy="336307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8790049-287C-F746-8912-6D6761BE4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092" y="1919419"/>
            <a:ext cx="3560073" cy="482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43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Diviser 2 nombres entiers (diviseur à plusieurs chiffres)</a:t>
              </a: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50831" y="1121517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 p.229 (c et d)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A1ACD8A-CC52-8D45-9B83-F06EE14CC780}"/>
              </a:ext>
            </a:extLst>
          </p:cNvPr>
          <p:cNvGrpSpPr/>
          <p:nvPr/>
        </p:nvGrpSpPr>
        <p:grpSpPr>
          <a:xfrm>
            <a:off x="3160679" y="2937890"/>
            <a:ext cx="5870641" cy="2336320"/>
            <a:chOff x="6203674" y="2533544"/>
            <a:chExt cx="4209728" cy="1642916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5D400D11-509B-A34C-A09B-71F80DC42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3674" y="2533544"/>
              <a:ext cx="3899451" cy="1642916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7CAEEA9-79AD-204C-A8A1-FBE7BF1D0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66398" y="3062902"/>
              <a:ext cx="1767168" cy="1113558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A42D8669-BE87-E241-8AEF-497263F3B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33566" y="3062902"/>
              <a:ext cx="1679836" cy="1104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6250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La symétrie axiale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67D4068F-FA10-2941-9A76-8F2458E7D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68" y="907200"/>
            <a:ext cx="8140700" cy="58547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208F0CE-A5D4-FE40-8499-A75F007AD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5544" y="2451100"/>
            <a:ext cx="3160049" cy="313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71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La symétrie axiale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sp>
        <p:nvSpPr>
          <p:cNvPr id="12" name="Rectangle : avec coins arrondis en haut 11">
            <a:extLst>
              <a:ext uri="{FF2B5EF4-FFF2-40B4-BE49-F238E27FC236}">
                <a16:creationId xmlns:a16="http://schemas.microsoft.com/office/drawing/2014/main" id="{60D7D3E7-8B45-4B41-81CE-5BEC214B6FEC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</p:spTree>
    <p:extLst>
      <p:ext uri="{BB962C8B-B14F-4D97-AF65-F5344CB8AC3E}">
        <p14:creationId xmlns:p14="http://schemas.microsoft.com/office/powerpoint/2010/main" val="3860213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La symétrie axiale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80142669-4D4C-DC4D-BD94-C502F3CCB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609" y="2689785"/>
            <a:ext cx="6630782" cy="219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97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La symétrie axiale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DAC1920B-3361-4E4E-8729-43750CAD0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850" y="914904"/>
            <a:ext cx="798830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77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5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2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Jeudi</a:t>
            </a:r>
          </a:p>
        </p:txBody>
      </p:sp>
    </p:spTree>
    <p:extLst>
      <p:ext uri="{BB962C8B-B14F-4D97-AF65-F5344CB8AC3E}">
        <p14:creationId xmlns:p14="http://schemas.microsoft.com/office/powerpoint/2010/main" val="4204916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La symétrie axiale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2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La symétrie axiale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mission 3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Calcul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Diviser deux nombres entiers avec un quotient décimal : entraînement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334887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Symétrie axiale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 mission 3</a:t>
              </a: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20351" y="1105372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19 et 21 p.138 / BONUS : ex.18 p.138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46400C5-1731-9A43-8FD7-B380292EA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0101" y="3909658"/>
            <a:ext cx="3765151" cy="255546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5FA40D7-BFA2-8A49-B438-105AF4135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50" y="2018874"/>
            <a:ext cx="3592251" cy="255546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8650288-ABB8-DD47-88A4-2C8A60449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2018874"/>
            <a:ext cx="3659302" cy="255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8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Symétrie axiale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1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Calcul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Diviser deux nombres entiers avec un quotient décimal (entraînement)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Les aires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Problèmes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1179378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Diviser 2 nombres entiers avec un quotient décimal</a:t>
              </a: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20351" y="1467737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Calcule les quotients au centième près</a:t>
            </a:r>
          </a:p>
        </p:txBody>
      </p:sp>
      <p:sp>
        <p:nvSpPr>
          <p:cNvPr id="12" name="Rectangle : avec coins arrondis en haut 11">
            <a:extLst>
              <a:ext uri="{FF2B5EF4-FFF2-40B4-BE49-F238E27FC236}">
                <a16:creationId xmlns:a16="http://schemas.microsoft.com/office/drawing/2014/main" id="{6ACD2029-DBD4-C24B-B4A1-9AC7BAF2EDE6}"/>
              </a:ext>
            </a:extLst>
          </p:cNvPr>
          <p:cNvSpPr/>
          <p:nvPr/>
        </p:nvSpPr>
        <p:spPr>
          <a:xfrm>
            <a:off x="2220351" y="2393002"/>
            <a:ext cx="7751298" cy="2348431"/>
          </a:xfrm>
          <a:prstGeom prst="round2SameRect">
            <a:avLst/>
          </a:prstGeom>
          <a:solidFill>
            <a:srgbClr val="FFF5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4 842 : 40</a:t>
            </a:r>
          </a:p>
          <a:p>
            <a:pPr algn="ctr"/>
            <a:r>
              <a:rPr lang="fr-FR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51 234 : 25</a:t>
            </a:r>
          </a:p>
          <a:p>
            <a:pPr algn="ctr"/>
            <a:r>
              <a:rPr lang="fr-FR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7 469 : 8</a:t>
            </a:r>
          </a:p>
          <a:p>
            <a:pPr algn="ctr"/>
            <a:r>
              <a:rPr lang="fr-FR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9 846 : 32</a:t>
            </a:r>
            <a:endParaRPr lang="fr-FR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829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La symétrie axiale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2708C09F-FB1B-0843-9978-FA8052A1E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97" y="1095191"/>
            <a:ext cx="7733006" cy="550443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F00B2A0-CC53-1E40-B6BB-BFB3DF8A4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194" y="2181410"/>
            <a:ext cx="44069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20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La symétrie axiale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sp>
        <p:nvSpPr>
          <p:cNvPr id="11" name="Rectangle : avec coins arrondis en haut 10">
            <a:extLst>
              <a:ext uri="{FF2B5EF4-FFF2-40B4-BE49-F238E27FC236}">
                <a16:creationId xmlns:a16="http://schemas.microsoft.com/office/drawing/2014/main" id="{A8C5B221-AA2C-8F48-9074-A31E45757FD6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</p:spTree>
    <p:extLst>
      <p:ext uri="{BB962C8B-B14F-4D97-AF65-F5344CB8AC3E}">
        <p14:creationId xmlns:p14="http://schemas.microsoft.com/office/powerpoint/2010/main" val="1452863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La symétrie axiale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45149EED-958E-A34F-A21D-22F77177F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030" y="1839556"/>
            <a:ext cx="7859940" cy="291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11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La symétrie axiale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2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8207F24A-F548-4D4D-A301-9693CE603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641" y="930275"/>
            <a:ext cx="80137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48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249168" y="939658"/>
            <a:ext cx="1303528" cy="803081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9" y="5784765"/>
              <a:ext cx="10001400" cy="21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La symétrie axiale : </a:t>
              </a:r>
              <a:r>
                <a:rPr lang="fr-FR" sz="14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Mémo 1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286452C-3E37-6547-A2BF-A4A85400D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881" y="0"/>
            <a:ext cx="9639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087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5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2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Vendredi</a:t>
            </a:r>
          </a:p>
        </p:txBody>
      </p:sp>
    </p:spTree>
    <p:extLst>
      <p:ext uri="{BB962C8B-B14F-4D97-AF65-F5344CB8AC3E}">
        <p14:creationId xmlns:p14="http://schemas.microsoft.com/office/powerpoint/2010/main" val="192656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Symétrie axiale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Mission 2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Calcul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division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Symétrie axiale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4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930833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Symétrie axiale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 mission 2</a:t>
              </a: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50831" y="1121517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10, 12 et 13 p.137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4B2A058-27E1-014F-B334-4C84E41D9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375" y="2636150"/>
            <a:ext cx="4185883" cy="28640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B01523C-37DC-9148-9C30-62E97A80D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25" y="2636150"/>
            <a:ext cx="3787904" cy="28640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52ED9E3-B3F6-A046-84B9-CECBFC234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9590" y="2636149"/>
            <a:ext cx="3109144" cy="286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774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Diviser 2 nombres entiers (diviseur à plusieurs chiffres)</a:t>
              </a: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50831" y="1121517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 p.229 (e) et 4 p.229 (a)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17F3E3D-8108-E643-BCED-A70367E7D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744" y="2347766"/>
            <a:ext cx="711683" cy="79075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1317ADD-8B02-D849-9154-BD314C442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513" y="2347766"/>
            <a:ext cx="2214275" cy="138032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244696F-606D-B246-85C5-18B4A5964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213" y="2347766"/>
            <a:ext cx="2442843" cy="157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51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Diviser 2 nombres entiers avec un quotient décimal</a:t>
              </a: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50831" y="1121517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8 p.233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ACA9850-42DB-6840-93FE-C315087CE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107" y="2735372"/>
            <a:ext cx="6485786" cy="199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135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La symétrie axiale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4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16E47C2C-DDFC-A44E-9675-B66110D2F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68" y="937099"/>
            <a:ext cx="8026400" cy="57912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4B60AC6-B7F0-2F43-B981-4EDEC4F25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818" y="1526701"/>
            <a:ext cx="38735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281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La symétrie axiale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4</a:t>
              </a:r>
            </a:p>
          </p:txBody>
        </p:sp>
      </p:grpSp>
      <p:sp>
        <p:nvSpPr>
          <p:cNvPr id="12" name="Rectangle : avec coins arrondis en haut 11">
            <a:extLst>
              <a:ext uri="{FF2B5EF4-FFF2-40B4-BE49-F238E27FC236}">
                <a16:creationId xmlns:a16="http://schemas.microsoft.com/office/drawing/2014/main" id="{60D7D3E7-8B45-4B41-81CE-5BEC214B6FEC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</p:spTree>
    <p:extLst>
      <p:ext uri="{BB962C8B-B14F-4D97-AF65-F5344CB8AC3E}">
        <p14:creationId xmlns:p14="http://schemas.microsoft.com/office/powerpoint/2010/main" val="4125336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La symétrie axiale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4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87BAF1E2-8483-9B48-AE76-E553CA450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734" y="1857828"/>
            <a:ext cx="6447513" cy="251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206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La symétrie axiale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4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C5ABC4BF-064A-A142-A0D9-110539919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49374" y="-176090"/>
            <a:ext cx="5693252" cy="797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279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249168" y="939661"/>
            <a:ext cx="1303528" cy="818122"/>
            <a:chOff x="933796" y="5711291"/>
            <a:chExt cx="10324408" cy="756512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9" y="5784765"/>
              <a:ext cx="10001400" cy="683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La symétrie axiale : </a:t>
              </a:r>
              <a:r>
                <a:rPr lang="fr-FR" sz="1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Mémo 2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EF4583C2-B3DE-2947-BC4F-AAE3401F1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314" y="0"/>
            <a:ext cx="9687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38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624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</a:t>
              </a:r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 </a:t>
              </a:r>
              <a:r>
                <a:rPr lang="fr-FR" sz="32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aires</a:t>
              </a:r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 </a:t>
              </a:r>
              <a:r>
                <a:rPr lang="fr-FR" sz="32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:</a:t>
              </a:r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 </a:t>
              </a:r>
              <a:r>
                <a:rPr lang="fr-FR" sz="32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Problèmes</a:t>
              </a:r>
              <a:endParaRPr lang="fr-FR" sz="2400" b="1" dirty="0">
                <a:solidFill>
                  <a:schemeClr val="accent1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50831" y="1121517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3 et 4 p.74 / BONUS : 7 p.74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EAAFA24-9B34-0B4A-80CC-2525D1206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831" y="2044350"/>
            <a:ext cx="3187700" cy="4445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584AF48-3FE6-2248-9AFD-49623BC92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445" y="2044350"/>
            <a:ext cx="3200400" cy="21844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B29B6F1-5FBE-2644-9C7D-1085B0ACF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4445" y="4309444"/>
            <a:ext cx="3066826" cy="218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14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La symétrie axiale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C3554D30-4D38-1541-910B-E76D2687D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930644"/>
            <a:ext cx="8077200" cy="57785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9C369B8-1965-C04F-91C8-DBCAAEC47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294" y="2000250"/>
            <a:ext cx="30353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28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La symétrie axiale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sp>
        <p:nvSpPr>
          <p:cNvPr id="12" name="Rectangle : avec coins arrondis en haut 11">
            <a:extLst>
              <a:ext uri="{FF2B5EF4-FFF2-40B4-BE49-F238E27FC236}">
                <a16:creationId xmlns:a16="http://schemas.microsoft.com/office/drawing/2014/main" id="{C60ECA71-EF24-5B42-8C55-BFEB5609ABB8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</p:spTree>
    <p:extLst>
      <p:ext uri="{BB962C8B-B14F-4D97-AF65-F5344CB8AC3E}">
        <p14:creationId xmlns:p14="http://schemas.microsoft.com/office/powerpoint/2010/main" val="1724535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La symétrie axiale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A72AC30F-F518-FB46-8C65-9829590F2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801" y="2322606"/>
            <a:ext cx="6990398" cy="22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57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La symétrie axiale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53E7C9D2-8306-0D46-98A6-A93A3BDE2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950" y="899678"/>
            <a:ext cx="816610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02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5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2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Mardi</a:t>
            </a:r>
          </a:p>
        </p:txBody>
      </p:sp>
    </p:spTree>
    <p:extLst>
      <p:ext uri="{BB962C8B-B14F-4D97-AF65-F5344CB8AC3E}">
        <p14:creationId xmlns:p14="http://schemas.microsoft.com/office/powerpoint/2010/main" val="349986779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6676</TotalTime>
  <Words>607</Words>
  <Application>Microsoft Macintosh PowerPoint</Application>
  <PresentationFormat>Grand écran</PresentationFormat>
  <Paragraphs>134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Century Gothic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164</cp:revision>
  <dcterms:created xsi:type="dcterms:W3CDTF">2021-08-14T07:02:46Z</dcterms:created>
  <dcterms:modified xsi:type="dcterms:W3CDTF">2023-04-17T12:09:26Z</dcterms:modified>
</cp:coreProperties>
</file>