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15" r:id="rId2"/>
    <p:sldId id="1506" r:id="rId3"/>
    <p:sldId id="1509" r:id="rId4"/>
    <p:sldId id="1547" r:id="rId5"/>
    <p:sldId id="1213" r:id="rId6"/>
    <p:sldId id="1480" r:id="rId7"/>
    <p:sldId id="435" r:id="rId8"/>
    <p:sldId id="880" r:id="rId9"/>
    <p:sldId id="1552" r:id="rId10"/>
    <p:sldId id="1404" r:id="rId11"/>
    <p:sldId id="718" r:id="rId12"/>
    <p:sldId id="1520" r:id="rId13"/>
    <p:sldId id="1549" r:id="rId14"/>
    <p:sldId id="1555" r:id="rId15"/>
    <p:sldId id="1550" r:id="rId16"/>
    <p:sldId id="1553" r:id="rId17"/>
    <p:sldId id="756" r:id="rId18"/>
    <p:sldId id="1551" r:id="rId19"/>
    <p:sldId id="1521" r:id="rId20"/>
    <p:sldId id="1522" r:id="rId21"/>
    <p:sldId id="1558" r:id="rId22"/>
    <p:sldId id="1524" r:id="rId23"/>
    <p:sldId id="1525" r:id="rId24"/>
    <p:sldId id="1526" r:id="rId25"/>
    <p:sldId id="155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FF41A5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/>
    <p:restoredTop sz="96272"/>
  </p:normalViewPr>
  <p:slideViewPr>
    <p:cSldViewPr snapToGrid="0" snapToObjects="1">
      <p:cViewPr varScale="1">
        <p:scale>
          <a:sx n="119" d="100"/>
          <a:sy n="119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88245" y="214116"/>
            <a:ext cx="11895609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des chiffres en folie</a:t>
              </a:r>
            </a:p>
          </p:txBody>
        </p: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B920066-2E01-6C40-9821-6B3BC7F9923A}"/>
              </a:ext>
            </a:extLst>
          </p:cNvPr>
          <p:cNvSpPr/>
          <p:nvPr/>
        </p:nvSpPr>
        <p:spPr>
          <a:xfrm>
            <a:off x="188245" y="1086371"/>
            <a:ext cx="7753257" cy="5597526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374997"/>
                </a:solidFill>
                <a:latin typeface="Century Gothic" panose="020B0502020202020204" pitchFamily="34" charset="0"/>
              </a:rPr>
              <a:t>« Des chiffres en folie » est un </a:t>
            </a:r>
            <a:r>
              <a:rPr lang="fr-FR" sz="2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jeu de calcul mental</a:t>
            </a:r>
            <a:r>
              <a:rPr lang="fr-FR" sz="2200" dirty="0">
                <a:solidFill>
                  <a:srgbClr val="374997"/>
                </a:solidFill>
                <a:latin typeface="Century Gothic" panose="020B0502020202020204" pitchFamily="34" charset="0"/>
              </a:rPr>
              <a:t> qui utilise cinq dés.</a:t>
            </a:r>
          </a:p>
          <a:p>
            <a:r>
              <a:rPr lang="fr-FR" sz="2200" dirty="0">
                <a:solidFill>
                  <a:srgbClr val="374997"/>
                </a:solidFill>
                <a:latin typeface="Century Gothic" panose="020B0502020202020204" pitchFamily="34" charset="0"/>
              </a:rPr>
              <a:t>Le lancer des cinq dés détermine cinq nombres. Ce sont les nombres avec lesquels les joueurs peuvent effectuer tous les calculs possibles de façon à fabriquer un nombre-cible.</a:t>
            </a:r>
          </a:p>
          <a:p>
            <a:r>
              <a:rPr lang="fr-FR" sz="2200" dirty="0">
                <a:solidFill>
                  <a:srgbClr val="00B0F0"/>
                </a:solidFill>
                <a:latin typeface="Century Gothic" panose="020B0502020202020204" pitchFamily="34" charset="0"/>
              </a:rPr>
              <a:t>Une première formule de jeu consiste à essayer de trouver zéro avec ces cinq nombres et les opérations de son choix.</a:t>
            </a:r>
          </a:p>
          <a:p>
            <a:r>
              <a:rPr lang="fr-FR" sz="2200" dirty="0">
                <a:solidFill>
                  <a:srgbClr val="FF41A5"/>
                </a:solidFill>
                <a:latin typeface="Century Gothic" panose="020B0502020202020204" pitchFamily="34" charset="0"/>
              </a:rPr>
              <a:t>Dans une deuxième formule, un nombre-cible est déterminé par le tirage de 2 ou 3 dés. Il faut alors essayer de fabriquer ce nombre-cible avec les cinq nombres annoncés par les dés et les opérations de son choix. Celui qui gagne est celui qui trouve le nombre cible ou s’en approche le plus.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E9F833-5289-534A-B656-B91F9506B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94" y="2851780"/>
            <a:ext cx="3819486" cy="20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Additionner, soustraire deux nombres décimaux – 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01928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8947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Les nombres entiers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</a:rPr>
                <a:t>Révisions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2250831" y="885982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9 et 10 p.12 / 14 et 22 p.13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5D37AA-1F65-3246-9706-B6F662A6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6" y="2606123"/>
            <a:ext cx="3829069" cy="29454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39EAE4-9B20-A947-B685-96FDFBDB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39" y="3272559"/>
            <a:ext cx="3955682" cy="16166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F954D2-F33F-074A-99E4-0C1ECCD36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238081"/>
            <a:ext cx="3709363" cy="13868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6F7BA4-2444-ED47-80C1-CBD01A8C6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565" y="3767178"/>
            <a:ext cx="3756790" cy="25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Additionner, soustraire deux nombres décimaux – 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1093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Addition et soustraction de nombres décimaux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</a:rPr>
                <a:t>entraînement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9 p.196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CB397E-496C-ED4E-A65D-047725EE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136" y="1896332"/>
            <a:ext cx="5739727" cy="44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3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Additionner, soustraire deux nombres décimaux – 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120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6006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3355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6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21A7A7E9-5C94-E646-B0D5-C8DC4DB8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90" y="907415"/>
            <a:ext cx="8063571" cy="5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900918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aires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Additionner, soustraire deux nombres décimaux – entraînement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40057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9C4CD2-E9F9-CE4C-A827-9ABB5EB1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5477">
            <a:off x="355687" y="954060"/>
            <a:ext cx="7365825" cy="533898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218018" y="3850542"/>
            <a:ext cx="3347414" cy="149629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032D1A-7596-E845-8BAD-DD073007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7" y="982357"/>
            <a:ext cx="4906436" cy="21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9C4CD2-E9F9-CE4C-A827-9ABB5EB1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5477">
            <a:off x="355687" y="954060"/>
            <a:ext cx="7365825" cy="533898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343768" y="3449782"/>
            <a:ext cx="3347414" cy="198169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nombres ne sont pas écrits de la même manière, vous allez les retrouver et les écrire tous en chiffres.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032D1A-7596-E845-8BAD-DD073007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7" y="982357"/>
            <a:ext cx="4906436" cy="21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8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021348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5342" y="21548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20135" y="188977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893F3135-3626-2B49-B435-E74D1FA4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581" y="1061612"/>
            <a:ext cx="4910838" cy="56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1 -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51594C12-E4E0-404E-9DAC-572212E3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86" y="916195"/>
            <a:ext cx="8092209" cy="58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Addition et soustraction de nombres décimaux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</a:rPr>
                <a:t>entraînement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2220351" y="1828100"/>
            <a:ext cx="7751298" cy="399069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243,76 + 3 988,5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12 671,56 – 658,2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23 566,7 + 4 772,67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44 702,06 – 26 967,8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1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20527" y="15448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20527" y="908479"/>
            <a:ext cx="1332789" cy="745933"/>
            <a:chOff x="933796" y="5711291"/>
            <a:chExt cx="10324408" cy="452145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4521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4" y="5767969"/>
              <a:ext cx="10001396" cy="35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16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évaluation</a:t>
              </a:r>
              <a:endParaRPr lang="fr-FR" sz="16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88AAB27D-7F30-5D48-ADE9-2A445861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81" y="0"/>
            <a:ext cx="4803454" cy="6858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C4BEE5A-C94A-E643-AA83-842AE1E0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683" y="0"/>
            <a:ext cx="4942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Addition et soustraction de nombres décimaux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</a:rPr>
                <a:t>entraînement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7 et 8 p.196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0CD302-6D55-6C4D-98E6-E0C9A6D8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01" y="1896991"/>
            <a:ext cx="8903579" cy="11153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056EB2-A37E-1D4C-BF45-082CF477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24" y="3095529"/>
            <a:ext cx="4472131" cy="36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461193" y="2183965"/>
            <a:ext cx="9282631" cy="215387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Vérification des </a:t>
            </a:r>
            <a:r>
              <a:rPr lang="fr-FR" sz="2800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pré-requis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 et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Jeux de calcul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1068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7"/>
            <a:ext cx="7601839" cy="7639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121363" y="105437"/>
            <a:ext cx="1053472" cy="10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307501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entiers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F7D0-26F0-1047-AB12-EF3568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342" y="112765"/>
            <a:ext cx="1828236" cy="79692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-441805" y="1253405"/>
            <a:ext cx="3557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BC15A6-648B-2D40-9EB0-99396EEE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58" y="1168085"/>
            <a:ext cx="7532885" cy="54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7"/>
            <a:ext cx="7601839" cy="7639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8"/>
            <a:ext cx="984199" cy="9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324913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entiers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F7D0-26F0-1047-AB12-EF3568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666" y="261257"/>
            <a:ext cx="1606624" cy="70032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0" y="1402517"/>
            <a:ext cx="2364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10 minutes pour comprendre ses erreurs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F50292A-93B5-1F45-9E8A-488585F2B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080" y="1180850"/>
            <a:ext cx="7745442" cy="55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4"/>
            <a:ext cx="7601839" cy="7639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324910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entiers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896"/>
            <a:ext cx="4114800" cy="365125"/>
          </a:xfrm>
        </p:spPr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67216D-3BCB-B84C-AEFE-7A58DF1E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76" y="1353414"/>
            <a:ext cx="6350000" cy="4813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9D8F006-06CE-6F41-AC67-9E881557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525" y="2472946"/>
            <a:ext cx="3099306" cy="16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9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554</Words>
  <Application>Microsoft Macintosh PowerPoint</Application>
  <PresentationFormat>Grand écran</PresentationFormat>
  <Paragraphs>95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154</cp:revision>
  <dcterms:created xsi:type="dcterms:W3CDTF">2021-08-14T07:02:46Z</dcterms:created>
  <dcterms:modified xsi:type="dcterms:W3CDTF">2023-02-14T12:16:51Z</dcterms:modified>
</cp:coreProperties>
</file>