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15" r:id="rId2"/>
    <p:sldId id="1421" r:id="rId3"/>
    <p:sldId id="435" r:id="rId4"/>
    <p:sldId id="1484" r:id="rId5"/>
    <p:sldId id="1177" r:id="rId6"/>
    <p:sldId id="897" r:id="rId7"/>
    <p:sldId id="1213" r:id="rId8"/>
    <p:sldId id="1480" r:id="rId9"/>
    <p:sldId id="1423" r:id="rId10"/>
    <p:sldId id="1131" r:id="rId11"/>
    <p:sldId id="1125" r:id="rId12"/>
    <p:sldId id="1485" r:id="rId13"/>
    <p:sldId id="1126" r:id="rId14"/>
    <p:sldId id="1127" r:id="rId15"/>
    <p:sldId id="1133" r:id="rId16"/>
    <p:sldId id="1481" r:id="rId17"/>
    <p:sldId id="1476" r:id="rId18"/>
    <p:sldId id="718" r:id="rId19"/>
    <p:sldId id="1407" r:id="rId20"/>
    <p:sldId id="1439" r:id="rId21"/>
    <p:sldId id="1487" r:id="rId22"/>
    <p:sldId id="1440" r:id="rId23"/>
    <p:sldId id="1495" r:id="rId24"/>
    <p:sldId id="756" r:id="rId25"/>
    <p:sldId id="1441" r:id="rId26"/>
    <p:sldId id="1482" r:id="rId27"/>
    <p:sldId id="1497" r:id="rId28"/>
    <p:sldId id="1498" r:id="rId29"/>
    <p:sldId id="1502" r:id="rId30"/>
    <p:sldId id="1500" r:id="rId31"/>
    <p:sldId id="1501" r:id="rId32"/>
    <p:sldId id="1507" r:id="rId33"/>
    <p:sldId id="1506" r:id="rId34"/>
    <p:sldId id="1483" r:id="rId35"/>
    <p:sldId id="1504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A7BA"/>
    <a:srgbClr val="FF41A5"/>
    <a:srgbClr val="374997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2"/>
    <p:restoredTop sz="96272"/>
  </p:normalViewPr>
  <p:slideViewPr>
    <p:cSldViewPr snapToGrid="0" snapToObjects="1">
      <p:cViewPr varScale="1">
        <p:scale>
          <a:sx n="122" d="100"/>
          <a:sy n="122" d="100"/>
        </p:scale>
        <p:origin x="2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14/02/2023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14/02/2023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14/02/2023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14/02/2023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14/02/2023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14/02/2023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14/02/2023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14/02/2023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14/02/2023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camus.net/index.php?option=com_content&amp;view=article&amp;id=305&amp;catid=41&amp;Itemid=219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E88AD82-68C1-9B46-A84D-8AA96B2F1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641" y="1116771"/>
            <a:ext cx="7598718" cy="54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4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86908"/>
            <a:ext cx="3347414" cy="267429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devez-vous faire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2A2C66-42D5-6548-8CE8-BAAE7020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115693"/>
            <a:ext cx="7822639" cy="56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4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1933648"/>
            <a:ext cx="3347414" cy="396585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2"/>
                </a:solidFill>
                <a:latin typeface="Century Gothic" panose="020B0502020202020204" pitchFamily="34" charset="0"/>
              </a:rPr>
              <a:t>Voici un grand cahier. Imaginez que vous vouliez le recouvrir exactement avec une de ces feuilles. À votre avis, est-ce possible ? Comment pourriez-vous faire pour le prouver ? Vous allez devoir choisir, à deux, quelle méthode pourrait être la plus efficace.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2A2C66-42D5-6548-8CE8-BAAE7020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2" y="1115693"/>
            <a:ext cx="7822639" cy="56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9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75885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A217DE6-23C1-D94D-9188-6FCBE2B5A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726" y="1978732"/>
            <a:ext cx="8195529" cy="33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3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1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64B2778-552B-0D45-AEBA-F7A143DE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69" y="1064367"/>
            <a:ext cx="7836462" cy="56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678221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Additionner, soustraire deux nombres décimaux – entraînement 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40101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Addition et soustraction de nombres décimaux : </a:t>
              </a:r>
              <a:r>
                <a:rPr lang="fr-FR" sz="2400" b="1" dirty="0">
                  <a:solidFill>
                    <a:srgbClr val="C3A7BA"/>
                  </a:solidFill>
                  <a:latin typeface="Century Gothic" panose="020B0502020202020204" pitchFamily="34" charset="0"/>
                </a:rPr>
                <a:t>entraînement</a:t>
              </a: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0BBAA00B-6946-194C-ACB6-A59913365E94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 et 4 p.196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BD48A-E57A-954F-BAF7-96FF858B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583" y="2123368"/>
            <a:ext cx="5388834" cy="12933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999983-1E08-A544-9F7B-0566D971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86" y="3622020"/>
            <a:ext cx="2825010" cy="1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2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06105" y="1564031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aires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29 questions n°6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9913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2398750" y="1814856"/>
            <a:ext cx="740751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aires : vérification des prérequis et situation de référence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Calculer : Jeux de calcul au choix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81719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531077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aires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82961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52777B3-CF0E-7E4D-9432-FB8812A304C6}"/>
              </a:ext>
            </a:extLst>
          </p:cNvPr>
          <p:cNvSpPr txBox="1"/>
          <p:nvPr/>
        </p:nvSpPr>
        <p:spPr>
          <a:xfrm>
            <a:off x="3014271" y="1082192"/>
            <a:ext cx="524768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1, 2, 3 et 4 p.70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DBBCB6-2445-5E41-9F86-A3B6B53F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25" y="1771664"/>
            <a:ext cx="3935845" cy="48142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214C30-98C7-9646-9A33-D185C5C4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934" y="1658226"/>
            <a:ext cx="29464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6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9596" y="1625670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Défi 29 questions n°6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991754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303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3652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Défi 29 questions n°6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0829435-292C-F540-8443-BC386474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55" y="955317"/>
            <a:ext cx="9013524" cy="57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50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aires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défi 29 questions n°6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9782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83553" y="176230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aires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610661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0061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3355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FE7F59A-0765-544A-A90B-C3B723FC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51" y="928193"/>
            <a:ext cx="8044280" cy="57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57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32355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05850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543824" y="2600763"/>
            <a:ext cx="3347414" cy="267429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Dans la classe, un groupe va travailler sur la fiche 1 et l’autre sur la fiche 2. Sur chaque fiche est dessinée une surface différente. Vous disposez tous des mêmes carrés : des petits et un grand.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DD70EE-9CFE-FB4A-8A56-3169D7FA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933922"/>
            <a:ext cx="8044280" cy="57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3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32355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05850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7776438" y="933922"/>
            <a:ext cx="4114800" cy="2238769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Dans la classe, un groupe va travailler sur la fiche 1 et l’autre sur la fiche 2. Sur chaque fiche est dessinée une surface différente. Vous disposez tous des mêmes carrés : des petits et un grand.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DD70EE-9CFE-FB4A-8A56-3169D7FA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" y="1144337"/>
            <a:ext cx="7471775" cy="5350510"/>
          </a:xfrm>
          <a:prstGeom prst="rect">
            <a:avLst/>
          </a:prstGeom>
        </p:spPr>
      </p:pic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4940EE88-3BD5-C845-8D71-9F265FA22637}"/>
              </a:ext>
            </a:extLst>
          </p:cNvPr>
          <p:cNvSpPr/>
          <p:nvPr/>
        </p:nvSpPr>
        <p:spPr>
          <a:xfrm>
            <a:off x="7776438" y="3429000"/>
            <a:ext cx="4114800" cy="314125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Grâce aux carrés, vous devez écrire un message qui permettra de reproduire une surface identique à la vôtre. Votre message doit être le plus clair possible. Ensuite, on échangera les messages et vous devrez reproduire la surface décrite dans le message que vous avez reçu.</a:t>
            </a:r>
          </a:p>
        </p:txBody>
      </p:sp>
    </p:spTree>
    <p:extLst>
      <p:ext uri="{BB962C8B-B14F-4D97-AF65-F5344CB8AC3E}">
        <p14:creationId xmlns:p14="http://schemas.microsoft.com/office/powerpoint/2010/main" val="278126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1456904" y="209064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aires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3467100" y="1055789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54B151-5034-424E-AC1E-8A75A5AB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73391" y="430349"/>
            <a:ext cx="5245216" cy="75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258099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CE6917B-FAA3-124F-811F-F602297D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74" y="2193638"/>
            <a:ext cx="7994651" cy="29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3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6055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416949" y="1171550"/>
            <a:ext cx="1672554" cy="901531"/>
            <a:chOff x="-671010" y="5245217"/>
            <a:chExt cx="10001396" cy="443033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432325" y="5245217"/>
              <a:ext cx="7794725" cy="44303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-671010" y="5309064"/>
              <a:ext cx="10001396" cy="317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FCEE844-073E-B64F-9845-1B72F133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16" y="0"/>
            <a:ext cx="9641075" cy="68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1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729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40791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aires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B6ED399-2947-5640-90A7-B47C77D6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058" y="977299"/>
            <a:ext cx="7892866" cy="56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1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défi 29 questions n°6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026370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16303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13652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Défi 29 questions n°6 -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correction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0829435-292C-F540-8443-BC386474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555" y="955317"/>
            <a:ext cx="9013524" cy="57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991196" y="183486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aires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9530456" y="820300"/>
            <a:ext cx="25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B9AFE0-A818-654B-A806-07E51B3F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60109" y="-264430"/>
            <a:ext cx="5801435" cy="83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295079" y="136525"/>
            <a:ext cx="7601839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2295080" y="249731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Aires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EF54E5-865E-5C44-89A0-D731956DB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01"/>
          <a:stretch/>
        </p:blipFill>
        <p:spPr>
          <a:xfrm>
            <a:off x="2434649" y="1346447"/>
            <a:ext cx="7048235" cy="52533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D18E7A-954D-F743-9B43-F8ED98871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" t="77806" r="50975" b="4765"/>
          <a:stretch/>
        </p:blipFill>
        <p:spPr>
          <a:xfrm>
            <a:off x="6851547" y="2293975"/>
            <a:ext cx="4105078" cy="16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              </a:t>
            </a:r>
            <a:r>
              <a:rPr lang="fr-FR" sz="2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6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Jeu sur les tables de multiplication : </a:t>
            </a:r>
            <a:r>
              <a:rPr lang="fr-FR" sz="26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TRIO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71BA29-9197-694E-B71F-4D684A76E59F}"/>
              </a:ext>
            </a:extLst>
          </p:cNvPr>
          <p:cNvGrpSpPr/>
          <p:nvPr/>
        </p:nvGrpSpPr>
        <p:grpSpPr>
          <a:xfrm>
            <a:off x="154165" y="192726"/>
            <a:ext cx="1487065" cy="578583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9CCD6CD-469E-0A41-9ADA-5E051F05600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5CCDEA-A1F6-D441-9128-643511B93DB6}"/>
                </a:ext>
              </a:extLst>
            </p:cNvPr>
            <p:cNvSpPr txBox="1"/>
            <p:nvPr/>
          </p:nvSpPr>
          <p:spPr>
            <a:xfrm>
              <a:off x="1989379" y="2173931"/>
              <a:ext cx="1494992" cy="100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9F4B93C-3226-DA44-BC1C-205A5CA6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5" y="1187450"/>
            <a:ext cx="11618540" cy="9358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482A048-39DB-A146-8B3D-7B989C28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20" y="2230624"/>
            <a:ext cx="5144469" cy="45067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9874CF-6AAA-0746-A1B9-7A336E6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708" y="2243297"/>
            <a:ext cx="5175218" cy="448693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23F0963-BFD1-5C4F-9FAD-D30E55F332F6}"/>
              </a:ext>
            </a:extLst>
          </p:cNvPr>
          <p:cNvSpPr txBox="1"/>
          <p:nvPr/>
        </p:nvSpPr>
        <p:spPr>
          <a:xfrm>
            <a:off x="6509" y="793388"/>
            <a:ext cx="1218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https://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acamus.net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index.php?option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com_content&amp;view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article&amp;id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=305&amp;catid=41&amp;Itemid=219</a:t>
            </a:r>
            <a:endParaRPr lang="fr-FR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07D948D-962F-6E4C-911A-C1B658B7D47E}"/>
              </a:ext>
            </a:extLst>
          </p:cNvPr>
          <p:cNvGrpSpPr/>
          <p:nvPr/>
        </p:nvGrpSpPr>
        <p:grpSpPr>
          <a:xfrm>
            <a:off x="10816745" y="150018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66D0115-C8CA-B447-9E48-3C2545FB7D1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2DAF9AF-86DB-2148-97E2-E8B250D11CFE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25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4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3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951491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aires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Additionner, soustraire deux nombres décimaux – entraînement </a:t>
            </a:r>
          </a:p>
          <a:p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51068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467636" y="1423764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aires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7193240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6050</TotalTime>
  <Words>718</Words>
  <Application>Microsoft Macintosh PowerPoint</Application>
  <PresentationFormat>Grand écran</PresentationFormat>
  <Paragraphs>117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153</cp:revision>
  <dcterms:created xsi:type="dcterms:W3CDTF">2021-08-14T07:02:46Z</dcterms:created>
  <dcterms:modified xsi:type="dcterms:W3CDTF">2023-02-14T12:12:44Z</dcterms:modified>
</cp:coreProperties>
</file>