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715" r:id="rId2"/>
    <p:sldId id="1246" r:id="rId3"/>
    <p:sldId id="1413" r:id="rId4"/>
    <p:sldId id="1283" r:id="rId5"/>
    <p:sldId id="1315" r:id="rId6"/>
    <p:sldId id="1324" r:id="rId7"/>
    <p:sldId id="1323" r:id="rId8"/>
    <p:sldId id="1322" r:id="rId9"/>
    <p:sldId id="1317" r:id="rId10"/>
    <p:sldId id="1404" r:id="rId11"/>
    <p:sldId id="1301" r:id="rId12"/>
    <p:sldId id="1405" r:id="rId13"/>
    <p:sldId id="1406" r:id="rId14"/>
    <p:sldId id="1313" r:id="rId15"/>
    <p:sldId id="1407" r:id="rId16"/>
    <p:sldId id="1408" r:id="rId17"/>
    <p:sldId id="1409" r:id="rId18"/>
    <p:sldId id="1410" r:id="rId19"/>
    <p:sldId id="1411" r:id="rId20"/>
    <p:sldId id="1412" r:id="rId21"/>
    <p:sldId id="1325" r:id="rId22"/>
    <p:sldId id="1414" r:id="rId23"/>
    <p:sldId id="1329" r:id="rId24"/>
    <p:sldId id="1336" r:id="rId25"/>
    <p:sldId id="1337" r:id="rId26"/>
    <p:sldId id="1338" r:id="rId27"/>
    <p:sldId id="1339" r:id="rId28"/>
    <p:sldId id="1341" r:id="rId29"/>
    <p:sldId id="1340" r:id="rId30"/>
    <p:sldId id="1213" r:id="rId31"/>
    <p:sldId id="1189" r:id="rId32"/>
    <p:sldId id="1326" r:id="rId33"/>
    <p:sldId id="1328" r:id="rId34"/>
    <p:sldId id="1330" r:id="rId35"/>
    <p:sldId id="718" r:id="rId36"/>
    <p:sldId id="1192" r:id="rId37"/>
    <p:sldId id="1386" r:id="rId38"/>
    <p:sldId id="1380" r:id="rId39"/>
    <p:sldId id="1391" r:id="rId40"/>
    <p:sldId id="1392" r:id="rId41"/>
    <p:sldId id="1381" r:id="rId42"/>
    <p:sldId id="1382" r:id="rId43"/>
    <p:sldId id="1393" r:id="rId44"/>
    <p:sldId id="1394" r:id="rId45"/>
    <p:sldId id="756" r:id="rId46"/>
    <p:sldId id="1331" r:id="rId47"/>
    <p:sldId id="1402" r:id="rId48"/>
    <p:sldId id="1396" r:id="rId49"/>
    <p:sldId id="1397" r:id="rId50"/>
    <p:sldId id="1398" r:id="rId51"/>
    <p:sldId id="1399" r:id="rId52"/>
    <p:sldId id="1400" r:id="rId53"/>
    <p:sldId id="1264" r:id="rId54"/>
    <p:sldId id="1401" r:id="rId5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1A5"/>
    <a:srgbClr val="C3A7BA"/>
    <a:srgbClr val="374997"/>
    <a:srgbClr val="FFF5CE"/>
    <a:srgbClr val="FF40FF"/>
    <a:srgbClr val="FFD861"/>
    <a:srgbClr val="FFFC04"/>
    <a:srgbClr val="E7C6DB"/>
    <a:srgbClr val="A7E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20"/>
    <p:restoredTop sz="96272"/>
  </p:normalViewPr>
  <p:slideViewPr>
    <p:cSldViewPr snapToGrid="0" snapToObjects="1">
      <p:cViewPr varScale="1">
        <p:scale>
          <a:sx n="124" d="100"/>
          <a:sy n="124" d="100"/>
        </p:scale>
        <p:origin x="20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D2C6362-6665-4346-957D-2B02740DFE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A83E094-F71D-814C-A131-7BF058CEAC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61E8B-93D1-E14E-A6FA-357B92BC1F76}" type="datetimeFigureOut">
              <a:rPr lang="fr-FR" smtClean="0"/>
              <a:t>30/12/2022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D3A55AA-36E5-2549-8B18-A9C32D3EA8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Julie Balmino 2021-2022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B147B2A-01B4-AE40-A2FB-DD81104C33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3E183-A31D-A642-A9DF-B0B491FA38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8442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FC02C-ED17-1B41-92F2-31DE3F7E17F9}" type="datetimeFigureOut">
              <a:rPr lang="fr-FR" smtClean="0"/>
              <a:t>30/12/2022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Julie Balmino 2021-2022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F5486-13F4-EE41-A58B-F5BB93A9F1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90564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3A8005-6A57-FF42-BC98-88AE260542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43C2478-BB82-7F4E-93B5-77E8CDF0F5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8269B2-3FA8-D541-B25F-3ECC345E9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A74E-9042-0E49-894F-D6B9A7261E8F}" type="datetime1">
              <a:rPr lang="fr-FR" smtClean="0"/>
              <a:t>30/12/2022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BE4722-3353-5A4D-AB6F-5829E6FDE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53270B-659F-8346-B2A2-DFB946EB9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4716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96D55B-8695-CB49-83D4-0BD82A122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50C2B73-073B-F842-830E-46F393E06F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627AAE-7190-4242-98E8-5D4DE189F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E8F29-C640-F541-A51F-D84374CF919F}" type="datetime1">
              <a:rPr lang="fr-FR" smtClean="0"/>
              <a:t>30/12/2022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F56E97-DBC2-8E46-B5D9-498B64EA0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C05B40-7699-B144-9480-7DA48A4F6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4129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51E524F-C979-EC44-8EF4-55BD91CE20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07F9508-CE42-8B45-BC55-882506CC63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4876B7-17E4-2C44-92D7-797E07442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4C046-980D-CD46-9176-20C910B4BC4F}" type="datetime1">
              <a:rPr lang="fr-FR" smtClean="0"/>
              <a:t>30/12/2022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26557D-9331-764C-B0AC-964E1FE4E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B028C8-2025-D548-8314-312EFEA54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8616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6415BE-432E-DB44-82EB-744E41C54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5507CE-2891-7D47-A450-81BD1209D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31D05E-633F-8340-AA53-0C2905CDF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5839-CB69-C645-B0E7-F57880D6742D}" type="datetime1">
              <a:rPr lang="fr-FR" smtClean="0"/>
              <a:t>30/12/2022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2ECD4D-5A05-7B4B-85CF-E3561FA67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5A12A2-81F7-1B4C-AB4A-D584857B2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2426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A4D84D-92FA-CC45-B1FB-B73DE9C83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8BBB7D-8064-A941-9505-4919F6FB5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1D0C35-E9F9-604A-9323-4D2D7819F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4F894-A05E-1A41-9888-18D30CE1008F}" type="datetime1">
              <a:rPr lang="fr-FR" smtClean="0"/>
              <a:t>30/12/2022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B3C7E5-0ACF-D444-A43D-45E17EF7C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A828CA-9C71-D74A-9A71-C35A5C763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543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A95815-ACB6-C740-AEB5-016F85E5D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351D3C-B11A-C941-9237-DC18C549BF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B15F150-8A92-EE42-B23F-EB1A284F1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0E786C1-4832-844F-AA23-907E46356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D88E-75AB-6040-9E60-C7C259F67D47}" type="datetime1">
              <a:rPr lang="fr-FR" smtClean="0"/>
              <a:t>30/12/2022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F57588-EE8F-5F41-A9F5-C28FBD18C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7A060B8-A3D1-1F40-956F-20D6EB106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6222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3807BA-FE58-3F48-9738-D94DE5415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3CF4509-6E07-F240-A8E2-39B451015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56B3CBD-2FBF-024F-B117-61DF28446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B073368-9226-F147-A37E-7355E122E1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3E291C4-61E3-3E4F-9B9B-F87E1CC93E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6D16709-2DA1-024C-B83E-D523058C5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5ACE-04CC-6048-B855-4B5D25B2448C}" type="datetime1">
              <a:rPr lang="fr-FR" smtClean="0"/>
              <a:t>30/12/2022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A06772-0833-2849-8E31-F010E45CE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F6DEE0B-B11F-C345-BC65-CC2902B72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7909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1830A3-2946-6144-8885-E2B7235C2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C2BCB65-3E2C-BA44-B791-F84A3AD60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7BBC-8436-3A45-A070-F8AB323A294A}" type="datetime1">
              <a:rPr lang="fr-FR" smtClean="0"/>
              <a:t>30/12/2022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BB8ECC4-F2CC-3F46-8B78-DB202208C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95650F1-43D5-C143-A2DA-8B10517AF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7470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926B111-35B8-CD48-892C-206653D0F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51F39-CC30-614F-9604-FD263012A949}" type="datetime1">
              <a:rPr lang="fr-FR" smtClean="0"/>
              <a:t>30/12/2022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6A1455F-4F9F-404F-8AA1-E1E8E3B53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EA7C4E0-0A2D-6E48-B769-0BCAE56C8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9290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EB2381-A2A9-D543-9573-4DA99EBB5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D1ACBC-E34C-1E43-B966-3A15CFC20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1AE28F7-D6C6-9047-ABB8-3B4461F9F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26E41E7-6E89-1E4A-9A69-28AF60099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554F-D219-8845-AF18-C28FFF2337DE}" type="datetime1">
              <a:rPr lang="fr-FR" smtClean="0"/>
              <a:t>30/12/2022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D175EE4-484B-A84F-A48D-97B824752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8B06B74-A675-2D46-8C2F-3ACBF5BFD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064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236AB1-C6BE-7841-9E30-516AC6DE4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BEC5F30-39B4-1F4A-8773-1892DE46D8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528D7FA-4873-DB40-9BE9-4DAE878B05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BAD06D4-6F70-3245-8072-0A085202B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5BD2A-4BA6-BC4B-946E-C40A98AEF419}" type="datetime1">
              <a:rPr lang="fr-FR" smtClean="0"/>
              <a:t>30/12/2022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AEB163-40AC-2248-9816-EDF9DE45C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042AB99-1FDF-E84C-A293-5DA38DF9B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7032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BDF52D3-B9A5-6043-9AEA-3B8C9284D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2ADB59-4199-1249-8F73-C3331E185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47D0CA-4A00-7B47-8D70-92EB274256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B7F2D-E88E-D949-B4C5-4F3C9499FC49}" type="datetime1">
              <a:rPr lang="fr-FR" smtClean="0"/>
              <a:t>30/12/2022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037111-7B2E-4B41-9416-23B331F40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D0CA13-8CA2-0D43-9551-4B8D775E97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5941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4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EDE953-AABA-F14A-B430-2EE51159AD99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3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5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Lundi</a:t>
            </a:r>
          </a:p>
        </p:txBody>
      </p:sp>
    </p:spTree>
    <p:extLst>
      <p:ext uri="{BB962C8B-B14F-4D97-AF65-F5344CB8AC3E}">
        <p14:creationId xmlns:p14="http://schemas.microsoft.com/office/powerpoint/2010/main" val="2059354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12444" y="12799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hjhjk</a:t>
            </a:r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927287" y="148328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Figures planes : </a:t>
              </a:r>
              <a:r>
                <a:rPr lang="fr-FR" sz="2800" b="1" dirty="0">
                  <a:solidFill>
                    <a:srgbClr val="00B0F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synthèse</a:t>
              </a:r>
            </a:p>
          </p:txBody>
        </p:sp>
      </p:grpSp>
      <p:sp>
        <p:nvSpPr>
          <p:cNvPr id="4" name="Nuage 3">
            <a:extLst>
              <a:ext uri="{FF2B5EF4-FFF2-40B4-BE49-F238E27FC236}">
                <a16:creationId xmlns:a16="http://schemas.microsoft.com/office/drawing/2014/main" id="{D21ADA47-C891-A049-A778-467E9CEAD4DE}"/>
              </a:ext>
            </a:extLst>
          </p:cNvPr>
          <p:cNvSpPr/>
          <p:nvPr/>
        </p:nvSpPr>
        <p:spPr>
          <a:xfrm>
            <a:off x="5101939" y="2941829"/>
            <a:ext cx="1975104" cy="1316736"/>
          </a:xfrm>
          <a:prstGeom prst="cloud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Figures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planes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E21D5379-7D49-AF41-A6A8-4825BD12AB8E}"/>
              </a:ext>
            </a:extLst>
          </p:cNvPr>
          <p:cNvSpPr/>
          <p:nvPr/>
        </p:nvSpPr>
        <p:spPr>
          <a:xfrm>
            <a:off x="5456571" y="1246350"/>
            <a:ext cx="1085850" cy="1085850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8619AAD8-2437-6740-9090-756E749701E1}"/>
              </a:ext>
            </a:extLst>
          </p:cNvPr>
          <p:cNvCxnSpPr>
            <a:cxnSpLocks/>
          </p:cNvCxnSpPr>
          <p:nvPr/>
        </p:nvCxnSpPr>
        <p:spPr>
          <a:xfrm>
            <a:off x="5999496" y="1789275"/>
            <a:ext cx="464366" cy="2812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CB9A1D5B-AA6E-284F-A427-BB77FD6A9691}"/>
              </a:ext>
            </a:extLst>
          </p:cNvPr>
          <p:cNvCxnSpPr>
            <a:cxnSpLocks/>
            <a:endCxn id="3" idx="0"/>
          </p:cNvCxnSpPr>
          <p:nvPr/>
        </p:nvCxnSpPr>
        <p:spPr>
          <a:xfrm flipV="1">
            <a:off x="5999496" y="1246350"/>
            <a:ext cx="0" cy="5429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5303F558-2646-A347-A360-FE73AC8CB14B}"/>
              </a:ext>
            </a:extLst>
          </p:cNvPr>
          <p:cNvCxnSpPr>
            <a:cxnSpLocks/>
          </p:cNvCxnSpPr>
          <p:nvPr/>
        </p:nvCxnSpPr>
        <p:spPr>
          <a:xfrm>
            <a:off x="5943473" y="1458686"/>
            <a:ext cx="12186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7FD96564-2563-6D4A-94AD-E75565C4FC23}"/>
              </a:ext>
            </a:extLst>
          </p:cNvPr>
          <p:cNvCxnSpPr>
            <a:cxnSpLocks/>
          </p:cNvCxnSpPr>
          <p:nvPr/>
        </p:nvCxnSpPr>
        <p:spPr>
          <a:xfrm>
            <a:off x="5943475" y="1502231"/>
            <a:ext cx="121866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D48EB4F-D0E9-7C42-9AD4-2246EFF5654F}"/>
              </a:ext>
            </a:extLst>
          </p:cNvPr>
          <p:cNvCxnSpPr>
            <a:cxnSpLocks/>
          </p:cNvCxnSpPr>
          <p:nvPr/>
        </p:nvCxnSpPr>
        <p:spPr>
          <a:xfrm flipV="1">
            <a:off x="6089491" y="1803790"/>
            <a:ext cx="57309" cy="11526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4C1DA18F-50CC-4347-AC25-73D864362D45}"/>
              </a:ext>
            </a:extLst>
          </p:cNvPr>
          <p:cNvCxnSpPr>
            <a:cxnSpLocks/>
          </p:cNvCxnSpPr>
          <p:nvPr/>
        </p:nvCxnSpPr>
        <p:spPr>
          <a:xfrm flipV="1">
            <a:off x="6125779" y="1832821"/>
            <a:ext cx="57309" cy="11526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BE5745A7-C028-CA4F-A346-B07039C73749}"/>
              </a:ext>
            </a:extLst>
          </p:cNvPr>
          <p:cNvSpPr txBox="1"/>
          <p:nvPr/>
        </p:nvSpPr>
        <p:spPr>
          <a:xfrm>
            <a:off x="5521445" y="892367"/>
            <a:ext cx="108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374997"/>
                </a:solidFill>
                <a:latin typeface="Century Gothic" panose="020B0502020202020204" pitchFamily="34" charset="0"/>
              </a:rPr>
              <a:t>CERCLE</a:t>
            </a:r>
          </a:p>
        </p:txBody>
      </p:sp>
      <p:sp>
        <p:nvSpPr>
          <p:cNvPr id="27" name="Triangle 26">
            <a:extLst>
              <a:ext uri="{FF2B5EF4-FFF2-40B4-BE49-F238E27FC236}">
                <a16:creationId xmlns:a16="http://schemas.microsoft.com/office/drawing/2014/main" id="{FE3FE774-78D5-334A-B91C-787BF59C09F5}"/>
              </a:ext>
            </a:extLst>
          </p:cNvPr>
          <p:cNvSpPr/>
          <p:nvPr/>
        </p:nvSpPr>
        <p:spPr>
          <a:xfrm>
            <a:off x="8888826" y="1386530"/>
            <a:ext cx="950259" cy="1022778"/>
          </a:xfrm>
          <a:prstGeom prst="triangle">
            <a:avLst>
              <a:gd name="adj" fmla="val 25772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Triangle 29">
            <a:extLst>
              <a:ext uri="{FF2B5EF4-FFF2-40B4-BE49-F238E27FC236}">
                <a16:creationId xmlns:a16="http://schemas.microsoft.com/office/drawing/2014/main" id="{72932BD0-9DF3-2743-94E9-08A41B536D50}"/>
              </a:ext>
            </a:extLst>
          </p:cNvPr>
          <p:cNvSpPr/>
          <p:nvPr/>
        </p:nvSpPr>
        <p:spPr>
          <a:xfrm>
            <a:off x="9146969" y="5006629"/>
            <a:ext cx="1384232" cy="1124096"/>
          </a:xfrm>
          <a:prstGeom prst="triangle">
            <a:avLst>
              <a:gd name="adj" fmla="val 0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FB2630BA-7AA0-624A-8F4E-855298906B16}"/>
              </a:ext>
            </a:extLst>
          </p:cNvPr>
          <p:cNvSpPr txBox="1"/>
          <p:nvPr/>
        </p:nvSpPr>
        <p:spPr>
          <a:xfrm>
            <a:off x="10336057" y="1317565"/>
            <a:ext cx="1481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374997"/>
                </a:solidFill>
                <a:latin typeface="Century Gothic" panose="020B0502020202020204" pitchFamily="34" charset="0"/>
              </a:rPr>
              <a:t>TRIANGLES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69CC27D8-31A9-464C-B84C-F54C220520C1}"/>
              </a:ext>
            </a:extLst>
          </p:cNvPr>
          <p:cNvSpPr txBox="1"/>
          <p:nvPr/>
        </p:nvSpPr>
        <p:spPr>
          <a:xfrm>
            <a:off x="8486625" y="2428499"/>
            <a:ext cx="16183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latin typeface="Century Gothic" panose="020B0502020202020204" pitchFamily="34" charset="0"/>
              </a:rPr>
              <a:t>quelconque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607484B8-E69A-624A-A020-72E926B1702F}"/>
              </a:ext>
            </a:extLst>
          </p:cNvPr>
          <p:cNvSpPr txBox="1"/>
          <p:nvPr/>
        </p:nvSpPr>
        <p:spPr>
          <a:xfrm>
            <a:off x="9032458" y="6131605"/>
            <a:ext cx="16183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Century Gothic" panose="020B0502020202020204" pitchFamily="34" charset="0"/>
              </a:rPr>
              <a:t>rectangle</a:t>
            </a:r>
          </a:p>
        </p:txBody>
      </p:sp>
      <p:sp>
        <p:nvSpPr>
          <p:cNvPr id="51" name="Forme libre 50">
            <a:extLst>
              <a:ext uri="{FF2B5EF4-FFF2-40B4-BE49-F238E27FC236}">
                <a16:creationId xmlns:a16="http://schemas.microsoft.com/office/drawing/2014/main" id="{7E8D2D0A-2210-684F-9BD7-538A8AE4FF52}"/>
              </a:ext>
            </a:extLst>
          </p:cNvPr>
          <p:cNvSpPr/>
          <p:nvPr/>
        </p:nvSpPr>
        <p:spPr>
          <a:xfrm>
            <a:off x="7666282" y="1246351"/>
            <a:ext cx="3803030" cy="5451324"/>
          </a:xfrm>
          <a:custGeom>
            <a:avLst/>
            <a:gdLst>
              <a:gd name="connsiteX0" fmla="*/ 465342 w 3803030"/>
              <a:gd name="connsiteY0" fmla="*/ 317066 h 5104297"/>
              <a:gd name="connsiteX1" fmla="*/ 2392113 w 3803030"/>
              <a:gd name="connsiteY1" fmla="*/ 121123 h 5104297"/>
              <a:gd name="connsiteX2" fmla="*/ 3747385 w 3803030"/>
              <a:gd name="connsiteY2" fmla="*/ 2178523 h 5104297"/>
              <a:gd name="connsiteX3" fmla="*/ 3355499 w 3803030"/>
              <a:gd name="connsiteY3" fmla="*/ 4546166 h 5104297"/>
              <a:gd name="connsiteX4" fmla="*/ 1657328 w 3803030"/>
              <a:gd name="connsiteY4" fmla="*/ 5101337 h 5104297"/>
              <a:gd name="connsiteX5" fmla="*/ 563313 w 3803030"/>
              <a:gd name="connsiteY5" fmla="*/ 4415537 h 5104297"/>
              <a:gd name="connsiteX6" fmla="*/ 1004185 w 3803030"/>
              <a:gd name="connsiteY6" fmla="*/ 3027609 h 5104297"/>
              <a:gd name="connsiteX7" fmla="*/ 1445056 w 3803030"/>
              <a:gd name="connsiteY7" fmla="*/ 2292823 h 5104297"/>
              <a:gd name="connsiteX8" fmla="*/ 987856 w 3803030"/>
              <a:gd name="connsiteY8" fmla="*/ 1721323 h 5104297"/>
              <a:gd name="connsiteX9" fmla="*/ 24470 w 3803030"/>
              <a:gd name="connsiteY9" fmla="*/ 953880 h 5104297"/>
              <a:gd name="connsiteX10" fmla="*/ 465342 w 3803030"/>
              <a:gd name="connsiteY10" fmla="*/ 317066 h 5104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03030" h="5104297">
                <a:moveTo>
                  <a:pt x="465342" y="317066"/>
                </a:moveTo>
                <a:cubicBezTo>
                  <a:pt x="859949" y="178273"/>
                  <a:pt x="1845106" y="-189120"/>
                  <a:pt x="2392113" y="121123"/>
                </a:cubicBezTo>
                <a:cubicBezTo>
                  <a:pt x="2939120" y="431366"/>
                  <a:pt x="3586821" y="1441016"/>
                  <a:pt x="3747385" y="2178523"/>
                </a:cubicBezTo>
                <a:cubicBezTo>
                  <a:pt x="3907949" y="2916030"/>
                  <a:pt x="3703842" y="4059030"/>
                  <a:pt x="3355499" y="4546166"/>
                </a:cubicBezTo>
                <a:cubicBezTo>
                  <a:pt x="3007156" y="5033302"/>
                  <a:pt x="2122692" y="5123108"/>
                  <a:pt x="1657328" y="5101337"/>
                </a:cubicBezTo>
                <a:cubicBezTo>
                  <a:pt x="1191964" y="5079566"/>
                  <a:pt x="672170" y="4761158"/>
                  <a:pt x="563313" y="4415537"/>
                </a:cubicBezTo>
                <a:cubicBezTo>
                  <a:pt x="454456" y="4069916"/>
                  <a:pt x="857228" y="3381395"/>
                  <a:pt x="1004185" y="3027609"/>
                </a:cubicBezTo>
                <a:cubicBezTo>
                  <a:pt x="1151142" y="2673823"/>
                  <a:pt x="1447778" y="2510537"/>
                  <a:pt x="1445056" y="2292823"/>
                </a:cubicBezTo>
                <a:cubicBezTo>
                  <a:pt x="1442335" y="2075109"/>
                  <a:pt x="1224620" y="1944480"/>
                  <a:pt x="987856" y="1721323"/>
                </a:cubicBezTo>
                <a:cubicBezTo>
                  <a:pt x="751092" y="1498166"/>
                  <a:pt x="108834" y="1190644"/>
                  <a:pt x="24470" y="953880"/>
                </a:cubicBezTo>
                <a:cubicBezTo>
                  <a:pt x="-59894" y="717116"/>
                  <a:pt x="70735" y="455859"/>
                  <a:pt x="465342" y="317066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572461E8-1A31-CC46-8520-C2BCF94273A6}"/>
              </a:ext>
            </a:extLst>
          </p:cNvPr>
          <p:cNvCxnSpPr>
            <a:cxnSpLocks/>
          </p:cNvCxnSpPr>
          <p:nvPr/>
        </p:nvCxnSpPr>
        <p:spPr>
          <a:xfrm flipH="1">
            <a:off x="9146969" y="6019882"/>
            <a:ext cx="99299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D775137F-2CF9-AC49-A68B-81C5355D9D01}"/>
              </a:ext>
            </a:extLst>
          </p:cNvPr>
          <p:cNvCxnSpPr>
            <a:cxnSpLocks/>
          </p:cNvCxnSpPr>
          <p:nvPr/>
        </p:nvCxnSpPr>
        <p:spPr>
          <a:xfrm flipH="1">
            <a:off x="9246268" y="6019882"/>
            <a:ext cx="1" cy="11084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690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12444" y="12799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hjhjk</a:t>
            </a:r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927287" y="148328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Figures planes : </a:t>
              </a:r>
              <a:r>
                <a:rPr lang="fr-FR" sz="2800" b="1" dirty="0">
                  <a:solidFill>
                    <a:srgbClr val="00B0F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synthèse</a:t>
              </a:r>
            </a:p>
          </p:txBody>
        </p:sp>
      </p:grpSp>
      <p:sp>
        <p:nvSpPr>
          <p:cNvPr id="4" name="Nuage 3">
            <a:extLst>
              <a:ext uri="{FF2B5EF4-FFF2-40B4-BE49-F238E27FC236}">
                <a16:creationId xmlns:a16="http://schemas.microsoft.com/office/drawing/2014/main" id="{D21ADA47-C891-A049-A778-467E9CEAD4DE}"/>
              </a:ext>
            </a:extLst>
          </p:cNvPr>
          <p:cNvSpPr/>
          <p:nvPr/>
        </p:nvSpPr>
        <p:spPr>
          <a:xfrm>
            <a:off x="5101939" y="2941829"/>
            <a:ext cx="1975104" cy="1316736"/>
          </a:xfrm>
          <a:prstGeom prst="cloud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Figures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planes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E21D5379-7D49-AF41-A6A8-4825BD12AB8E}"/>
              </a:ext>
            </a:extLst>
          </p:cNvPr>
          <p:cNvSpPr/>
          <p:nvPr/>
        </p:nvSpPr>
        <p:spPr>
          <a:xfrm>
            <a:off x="5456571" y="1246350"/>
            <a:ext cx="1085850" cy="1085850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8619AAD8-2437-6740-9090-756E749701E1}"/>
              </a:ext>
            </a:extLst>
          </p:cNvPr>
          <p:cNvCxnSpPr>
            <a:cxnSpLocks/>
          </p:cNvCxnSpPr>
          <p:nvPr/>
        </p:nvCxnSpPr>
        <p:spPr>
          <a:xfrm>
            <a:off x="5999496" y="1789275"/>
            <a:ext cx="464366" cy="2812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CB9A1D5B-AA6E-284F-A427-BB77FD6A9691}"/>
              </a:ext>
            </a:extLst>
          </p:cNvPr>
          <p:cNvCxnSpPr>
            <a:cxnSpLocks/>
            <a:endCxn id="3" idx="0"/>
          </p:cNvCxnSpPr>
          <p:nvPr/>
        </p:nvCxnSpPr>
        <p:spPr>
          <a:xfrm flipV="1">
            <a:off x="5999496" y="1246350"/>
            <a:ext cx="0" cy="5429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5303F558-2646-A347-A360-FE73AC8CB14B}"/>
              </a:ext>
            </a:extLst>
          </p:cNvPr>
          <p:cNvCxnSpPr>
            <a:cxnSpLocks/>
          </p:cNvCxnSpPr>
          <p:nvPr/>
        </p:nvCxnSpPr>
        <p:spPr>
          <a:xfrm>
            <a:off x="5943473" y="1458686"/>
            <a:ext cx="12186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7FD96564-2563-6D4A-94AD-E75565C4FC23}"/>
              </a:ext>
            </a:extLst>
          </p:cNvPr>
          <p:cNvCxnSpPr>
            <a:cxnSpLocks/>
          </p:cNvCxnSpPr>
          <p:nvPr/>
        </p:nvCxnSpPr>
        <p:spPr>
          <a:xfrm>
            <a:off x="5943475" y="1502231"/>
            <a:ext cx="121866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D48EB4F-D0E9-7C42-9AD4-2246EFF5654F}"/>
              </a:ext>
            </a:extLst>
          </p:cNvPr>
          <p:cNvCxnSpPr>
            <a:cxnSpLocks/>
          </p:cNvCxnSpPr>
          <p:nvPr/>
        </p:nvCxnSpPr>
        <p:spPr>
          <a:xfrm flipV="1">
            <a:off x="6089491" y="1803790"/>
            <a:ext cx="57309" cy="11526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4C1DA18F-50CC-4347-AC25-73D864362D45}"/>
              </a:ext>
            </a:extLst>
          </p:cNvPr>
          <p:cNvCxnSpPr>
            <a:cxnSpLocks/>
          </p:cNvCxnSpPr>
          <p:nvPr/>
        </p:nvCxnSpPr>
        <p:spPr>
          <a:xfrm flipV="1">
            <a:off x="6125779" y="1832821"/>
            <a:ext cx="57309" cy="11526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BE5745A7-C028-CA4F-A346-B07039C73749}"/>
              </a:ext>
            </a:extLst>
          </p:cNvPr>
          <p:cNvSpPr txBox="1"/>
          <p:nvPr/>
        </p:nvSpPr>
        <p:spPr>
          <a:xfrm>
            <a:off x="5521445" y="892367"/>
            <a:ext cx="108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374997"/>
                </a:solidFill>
                <a:latin typeface="Century Gothic" panose="020B0502020202020204" pitchFamily="34" charset="0"/>
              </a:rPr>
              <a:t>CERCLE</a:t>
            </a:r>
          </a:p>
        </p:txBody>
      </p:sp>
      <p:sp>
        <p:nvSpPr>
          <p:cNvPr id="27" name="Triangle 26">
            <a:extLst>
              <a:ext uri="{FF2B5EF4-FFF2-40B4-BE49-F238E27FC236}">
                <a16:creationId xmlns:a16="http://schemas.microsoft.com/office/drawing/2014/main" id="{FE3FE774-78D5-334A-B91C-787BF59C09F5}"/>
              </a:ext>
            </a:extLst>
          </p:cNvPr>
          <p:cNvSpPr/>
          <p:nvPr/>
        </p:nvSpPr>
        <p:spPr>
          <a:xfrm>
            <a:off x="8888826" y="1386530"/>
            <a:ext cx="950259" cy="1022778"/>
          </a:xfrm>
          <a:prstGeom prst="triangle">
            <a:avLst>
              <a:gd name="adj" fmla="val 25772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Triangle 29">
            <a:extLst>
              <a:ext uri="{FF2B5EF4-FFF2-40B4-BE49-F238E27FC236}">
                <a16:creationId xmlns:a16="http://schemas.microsoft.com/office/drawing/2014/main" id="{72932BD0-9DF3-2743-94E9-08A41B536D50}"/>
              </a:ext>
            </a:extLst>
          </p:cNvPr>
          <p:cNvSpPr/>
          <p:nvPr/>
        </p:nvSpPr>
        <p:spPr>
          <a:xfrm>
            <a:off x="9146969" y="5006629"/>
            <a:ext cx="1384232" cy="1124096"/>
          </a:xfrm>
          <a:prstGeom prst="triangle">
            <a:avLst>
              <a:gd name="adj" fmla="val 0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B27758DF-E6DF-F84A-895F-F6391D711917}"/>
              </a:ext>
            </a:extLst>
          </p:cNvPr>
          <p:cNvCxnSpPr>
            <a:cxnSpLocks/>
          </p:cNvCxnSpPr>
          <p:nvPr/>
        </p:nvCxnSpPr>
        <p:spPr>
          <a:xfrm flipH="1">
            <a:off x="9146969" y="6019882"/>
            <a:ext cx="99299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883169AF-AD40-4244-A5F2-5AEF1CC9DC47}"/>
              </a:ext>
            </a:extLst>
          </p:cNvPr>
          <p:cNvCxnSpPr>
            <a:cxnSpLocks/>
          </p:cNvCxnSpPr>
          <p:nvPr/>
        </p:nvCxnSpPr>
        <p:spPr>
          <a:xfrm flipH="1">
            <a:off x="9246268" y="6019882"/>
            <a:ext cx="1" cy="11084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>
            <a:extLst>
              <a:ext uri="{FF2B5EF4-FFF2-40B4-BE49-F238E27FC236}">
                <a16:creationId xmlns:a16="http://schemas.microsoft.com/office/drawing/2014/main" id="{FB2630BA-7AA0-624A-8F4E-855298906B16}"/>
              </a:ext>
            </a:extLst>
          </p:cNvPr>
          <p:cNvSpPr txBox="1"/>
          <p:nvPr/>
        </p:nvSpPr>
        <p:spPr>
          <a:xfrm>
            <a:off x="10336057" y="1317565"/>
            <a:ext cx="1481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374997"/>
                </a:solidFill>
                <a:latin typeface="Century Gothic" panose="020B0502020202020204" pitchFamily="34" charset="0"/>
              </a:rPr>
              <a:t>TRIANGLES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69CC27D8-31A9-464C-B84C-F54C220520C1}"/>
              </a:ext>
            </a:extLst>
          </p:cNvPr>
          <p:cNvSpPr txBox="1"/>
          <p:nvPr/>
        </p:nvSpPr>
        <p:spPr>
          <a:xfrm>
            <a:off x="8486625" y="2428499"/>
            <a:ext cx="16183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latin typeface="Century Gothic" panose="020B0502020202020204" pitchFamily="34" charset="0"/>
              </a:rPr>
              <a:t>quelconque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607484B8-E69A-624A-A020-72E926B1702F}"/>
              </a:ext>
            </a:extLst>
          </p:cNvPr>
          <p:cNvSpPr txBox="1"/>
          <p:nvPr/>
        </p:nvSpPr>
        <p:spPr>
          <a:xfrm>
            <a:off x="9032458" y="6131605"/>
            <a:ext cx="16183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Century Gothic" panose="020B0502020202020204" pitchFamily="34" charset="0"/>
              </a:rPr>
              <a:t>rectangle</a:t>
            </a:r>
          </a:p>
        </p:txBody>
      </p:sp>
      <p:sp>
        <p:nvSpPr>
          <p:cNvPr id="51" name="Forme libre 50">
            <a:extLst>
              <a:ext uri="{FF2B5EF4-FFF2-40B4-BE49-F238E27FC236}">
                <a16:creationId xmlns:a16="http://schemas.microsoft.com/office/drawing/2014/main" id="{7E8D2D0A-2210-684F-9BD7-538A8AE4FF52}"/>
              </a:ext>
            </a:extLst>
          </p:cNvPr>
          <p:cNvSpPr/>
          <p:nvPr/>
        </p:nvSpPr>
        <p:spPr>
          <a:xfrm>
            <a:off x="7666282" y="1246351"/>
            <a:ext cx="3803030" cy="5451324"/>
          </a:xfrm>
          <a:custGeom>
            <a:avLst/>
            <a:gdLst>
              <a:gd name="connsiteX0" fmla="*/ 465342 w 3803030"/>
              <a:gd name="connsiteY0" fmla="*/ 317066 h 5104297"/>
              <a:gd name="connsiteX1" fmla="*/ 2392113 w 3803030"/>
              <a:gd name="connsiteY1" fmla="*/ 121123 h 5104297"/>
              <a:gd name="connsiteX2" fmla="*/ 3747385 w 3803030"/>
              <a:gd name="connsiteY2" fmla="*/ 2178523 h 5104297"/>
              <a:gd name="connsiteX3" fmla="*/ 3355499 w 3803030"/>
              <a:gd name="connsiteY3" fmla="*/ 4546166 h 5104297"/>
              <a:gd name="connsiteX4" fmla="*/ 1657328 w 3803030"/>
              <a:gd name="connsiteY4" fmla="*/ 5101337 h 5104297"/>
              <a:gd name="connsiteX5" fmla="*/ 563313 w 3803030"/>
              <a:gd name="connsiteY5" fmla="*/ 4415537 h 5104297"/>
              <a:gd name="connsiteX6" fmla="*/ 1004185 w 3803030"/>
              <a:gd name="connsiteY6" fmla="*/ 3027609 h 5104297"/>
              <a:gd name="connsiteX7" fmla="*/ 1445056 w 3803030"/>
              <a:gd name="connsiteY7" fmla="*/ 2292823 h 5104297"/>
              <a:gd name="connsiteX8" fmla="*/ 987856 w 3803030"/>
              <a:gd name="connsiteY8" fmla="*/ 1721323 h 5104297"/>
              <a:gd name="connsiteX9" fmla="*/ 24470 w 3803030"/>
              <a:gd name="connsiteY9" fmla="*/ 953880 h 5104297"/>
              <a:gd name="connsiteX10" fmla="*/ 465342 w 3803030"/>
              <a:gd name="connsiteY10" fmla="*/ 317066 h 5104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03030" h="5104297">
                <a:moveTo>
                  <a:pt x="465342" y="317066"/>
                </a:moveTo>
                <a:cubicBezTo>
                  <a:pt x="859949" y="178273"/>
                  <a:pt x="1845106" y="-189120"/>
                  <a:pt x="2392113" y="121123"/>
                </a:cubicBezTo>
                <a:cubicBezTo>
                  <a:pt x="2939120" y="431366"/>
                  <a:pt x="3586821" y="1441016"/>
                  <a:pt x="3747385" y="2178523"/>
                </a:cubicBezTo>
                <a:cubicBezTo>
                  <a:pt x="3907949" y="2916030"/>
                  <a:pt x="3703842" y="4059030"/>
                  <a:pt x="3355499" y="4546166"/>
                </a:cubicBezTo>
                <a:cubicBezTo>
                  <a:pt x="3007156" y="5033302"/>
                  <a:pt x="2122692" y="5123108"/>
                  <a:pt x="1657328" y="5101337"/>
                </a:cubicBezTo>
                <a:cubicBezTo>
                  <a:pt x="1191964" y="5079566"/>
                  <a:pt x="672170" y="4761158"/>
                  <a:pt x="563313" y="4415537"/>
                </a:cubicBezTo>
                <a:cubicBezTo>
                  <a:pt x="454456" y="4069916"/>
                  <a:pt x="857228" y="3381395"/>
                  <a:pt x="1004185" y="3027609"/>
                </a:cubicBezTo>
                <a:cubicBezTo>
                  <a:pt x="1151142" y="2673823"/>
                  <a:pt x="1447778" y="2510537"/>
                  <a:pt x="1445056" y="2292823"/>
                </a:cubicBezTo>
                <a:cubicBezTo>
                  <a:pt x="1442335" y="2075109"/>
                  <a:pt x="1224620" y="1944480"/>
                  <a:pt x="987856" y="1721323"/>
                </a:cubicBezTo>
                <a:cubicBezTo>
                  <a:pt x="751092" y="1498166"/>
                  <a:pt x="108834" y="1190644"/>
                  <a:pt x="24470" y="953880"/>
                </a:cubicBezTo>
                <a:cubicBezTo>
                  <a:pt x="-59894" y="717116"/>
                  <a:pt x="70735" y="455859"/>
                  <a:pt x="465342" y="317066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21217317-21DB-E941-920C-377E3157FBB1}"/>
              </a:ext>
            </a:extLst>
          </p:cNvPr>
          <p:cNvSpPr txBox="1"/>
          <p:nvPr/>
        </p:nvSpPr>
        <p:spPr>
          <a:xfrm>
            <a:off x="340688" y="6019882"/>
            <a:ext cx="1928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374997"/>
                </a:solidFill>
                <a:latin typeface="Century Gothic" panose="020B0502020202020204" pitchFamily="34" charset="0"/>
              </a:rPr>
              <a:t>QUADRILATÈRES</a:t>
            </a:r>
          </a:p>
        </p:txBody>
      </p:sp>
      <p:sp>
        <p:nvSpPr>
          <p:cNvPr id="64" name="Forme libre 63">
            <a:extLst>
              <a:ext uri="{FF2B5EF4-FFF2-40B4-BE49-F238E27FC236}">
                <a16:creationId xmlns:a16="http://schemas.microsoft.com/office/drawing/2014/main" id="{66781DAC-4A18-9344-9ADC-75B85BC55BB4}"/>
              </a:ext>
            </a:extLst>
          </p:cNvPr>
          <p:cNvSpPr/>
          <p:nvPr/>
        </p:nvSpPr>
        <p:spPr>
          <a:xfrm>
            <a:off x="864034" y="982438"/>
            <a:ext cx="3827473" cy="5465388"/>
          </a:xfrm>
          <a:custGeom>
            <a:avLst/>
            <a:gdLst>
              <a:gd name="connsiteX0" fmla="*/ 1666895 w 3827473"/>
              <a:gd name="connsiteY0" fmla="*/ 323848 h 5465388"/>
              <a:gd name="connsiteX1" fmla="*/ 2548637 w 3827473"/>
              <a:gd name="connsiteY1" fmla="*/ 13605 h 5465388"/>
              <a:gd name="connsiteX2" fmla="*/ 3593666 w 3827473"/>
              <a:gd name="connsiteY2" fmla="*/ 748391 h 5465388"/>
              <a:gd name="connsiteX3" fmla="*/ 3348737 w 3827473"/>
              <a:gd name="connsiteY3" fmla="*/ 1858733 h 5465388"/>
              <a:gd name="connsiteX4" fmla="*/ 2695595 w 3827473"/>
              <a:gd name="connsiteY4" fmla="*/ 2495548 h 5465388"/>
              <a:gd name="connsiteX5" fmla="*/ 2369023 w 3827473"/>
              <a:gd name="connsiteY5" fmla="*/ 3148691 h 5465388"/>
              <a:gd name="connsiteX6" fmla="*/ 2466995 w 3827473"/>
              <a:gd name="connsiteY6" fmla="*/ 3687533 h 5465388"/>
              <a:gd name="connsiteX7" fmla="*/ 3218109 w 3827473"/>
              <a:gd name="connsiteY7" fmla="*/ 3834491 h 5465388"/>
              <a:gd name="connsiteX8" fmla="*/ 3756952 w 3827473"/>
              <a:gd name="connsiteY8" fmla="*/ 4128405 h 5465388"/>
              <a:gd name="connsiteX9" fmla="*/ 3773280 w 3827473"/>
              <a:gd name="connsiteY9" fmla="*/ 4895848 h 5465388"/>
              <a:gd name="connsiteX10" fmla="*/ 3316080 w 3827473"/>
              <a:gd name="connsiteY10" fmla="*/ 5418362 h 5465388"/>
              <a:gd name="connsiteX11" fmla="*/ 2450666 w 3827473"/>
              <a:gd name="connsiteY11" fmla="*/ 5418362 h 5465388"/>
              <a:gd name="connsiteX12" fmla="*/ 1666895 w 3827473"/>
              <a:gd name="connsiteY12" fmla="*/ 5222419 h 5465388"/>
              <a:gd name="connsiteX13" fmla="*/ 1291337 w 3827473"/>
              <a:gd name="connsiteY13" fmla="*/ 4699905 h 5465388"/>
              <a:gd name="connsiteX14" fmla="*/ 621866 w 3827473"/>
              <a:gd name="connsiteY14" fmla="*/ 4405991 h 5465388"/>
              <a:gd name="connsiteX15" fmla="*/ 34037 w 3827473"/>
              <a:gd name="connsiteY15" fmla="*/ 3573233 h 5465388"/>
              <a:gd name="connsiteX16" fmla="*/ 115680 w 3827473"/>
              <a:gd name="connsiteY16" fmla="*/ 2413905 h 5465388"/>
              <a:gd name="connsiteX17" fmla="*/ 491237 w 3827473"/>
              <a:gd name="connsiteY17" fmla="*/ 1581148 h 5465388"/>
              <a:gd name="connsiteX18" fmla="*/ 964766 w 3827473"/>
              <a:gd name="connsiteY18" fmla="*/ 976991 h 5465388"/>
              <a:gd name="connsiteX19" fmla="*/ 1666895 w 3827473"/>
              <a:gd name="connsiteY19" fmla="*/ 323848 h 5465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827473" h="5465388">
                <a:moveTo>
                  <a:pt x="1666895" y="323848"/>
                </a:moveTo>
                <a:cubicBezTo>
                  <a:pt x="1930873" y="163284"/>
                  <a:pt x="2227509" y="-57152"/>
                  <a:pt x="2548637" y="13605"/>
                </a:cubicBezTo>
                <a:cubicBezTo>
                  <a:pt x="2869765" y="84362"/>
                  <a:pt x="3460316" y="440870"/>
                  <a:pt x="3593666" y="748391"/>
                </a:cubicBezTo>
                <a:cubicBezTo>
                  <a:pt x="3727016" y="1055912"/>
                  <a:pt x="3498416" y="1567540"/>
                  <a:pt x="3348737" y="1858733"/>
                </a:cubicBezTo>
                <a:cubicBezTo>
                  <a:pt x="3199058" y="2149926"/>
                  <a:pt x="2858881" y="2280555"/>
                  <a:pt x="2695595" y="2495548"/>
                </a:cubicBezTo>
                <a:cubicBezTo>
                  <a:pt x="2532309" y="2710541"/>
                  <a:pt x="2407123" y="2950027"/>
                  <a:pt x="2369023" y="3148691"/>
                </a:cubicBezTo>
                <a:cubicBezTo>
                  <a:pt x="2330923" y="3347355"/>
                  <a:pt x="2325481" y="3573233"/>
                  <a:pt x="2466995" y="3687533"/>
                </a:cubicBezTo>
                <a:cubicBezTo>
                  <a:pt x="2608509" y="3801833"/>
                  <a:pt x="3003116" y="3761012"/>
                  <a:pt x="3218109" y="3834491"/>
                </a:cubicBezTo>
                <a:cubicBezTo>
                  <a:pt x="3433102" y="3907970"/>
                  <a:pt x="3664424" y="3951512"/>
                  <a:pt x="3756952" y="4128405"/>
                </a:cubicBezTo>
                <a:cubicBezTo>
                  <a:pt x="3849480" y="4305298"/>
                  <a:pt x="3846759" y="4680855"/>
                  <a:pt x="3773280" y="4895848"/>
                </a:cubicBezTo>
                <a:cubicBezTo>
                  <a:pt x="3699801" y="5110841"/>
                  <a:pt x="3536516" y="5331276"/>
                  <a:pt x="3316080" y="5418362"/>
                </a:cubicBezTo>
                <a:cubicBezTo>
                  <a:pt x="3095644" y="5505448"/>
                  <a:pt x="2725530" y="5451019"/>
                  <a:pt x="2450666" y="5418362"/>
                </a:cubicBezTo>
                <a:cubicBezTo>
                  <a:pt x="2175802" y="5385705"/>
                  <a:pt x="1860117" y="5342162"/>
                  <a:pt x="1666895" y="5222419"/>
                </a:cubicBezTo>
                <a:cubicBezTo>
                  <a:pt x="1473673" y="5102676"/>
                  <a:pt x="1465508" y="4835976"/>
                  <a:pt x="1291337" y="4699905"/>
                </a:cubicBezTo>
                <a:cubicBezTo>
                  <a:pt x="1117165" y="4563834"/>
                  <a:pt x="831416" y="4593770"/>
                  <a:pt x="621866" y="4405991"/>
                </a:cubicBezTo>
                <a:cubicBezTo>
                  <a:pt x="412316" y="4218212"/>
                  <a:pt x="118401" y="3905247"/>
                  <a:pt x="34037" y="3573233"/>
                </a:cubicBezTo>
                <a:cubicBezTo>
                  <a:pt x="-50327" y="3241219"/>
                  <a:pt x="39480" y="2745919"/>
                  <a:pt x="115680" y="2413905"/>
                </a:cubicBezTo>
                <a:cubicBezTo>
                  <a:pt x="191880" y="2081891"/>
                  <a:pt x="349723" y="1820634"/>
                  <a:pt x="491237" y="1581148"/>
                </a:cubicBezTo>
                <a:cubicBezTo>
                  <a:pt x="632751" y="1341662"/>
                  <a:pt x="766102" y="1183820"/>
                  <a:pt x="964766" y="976991"/>
                </a:cubicBezTo>
                <a:cubicBezTo>
                  <a:pt x="1163430" y="770162"/>
                  <a:pt x="1402917" y="484412"/>
                  <a:pt x="1666895" y="323848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207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12444" y="12799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hjhjk</a:t>
            </a:r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927287" y="148328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Figures planes : </a:t>
              </a:r>
              <a:r>
                <a:rPr lang="fr-FR" sz="2800" b="1" dirty="0">
                  <a:solidFill>
                    <a:srgbClr val="00B0F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synthèse</a:t>
              </a:r>
            </a:p>
          </p:txBody>
        </p:sp>
      </p:grpSp>
      <p:sp>
        <p:nvSpPr>
          <p:cNvPr id="4" name="Nuage 3">
            <a:extLst>
              <a:ext uri="{FF2B5EF4-FFF2-40B4-BE49-F238E27FC236}">
                <a16:creationId xmlns:a16="http://schemas.microsoft.com/office/drawing/2014/main" id="{D21ADA47-C891-A049-A778-467E9CEAD4DE}"/>
              </a:ext>
            </a:extLst>
          </p:cNvPr>
          <p:cNvSpPr/>
          <p:nvPr/>
        </p:nvSpPr>
        <p:spPr>
          <a:xfrm>
            <a:off x="5101939" y="2941829"/>
            <a:ext cx="1975104" cy="1316736"/>
          </a:xfrm>
          <a:prstGeom prst="cloud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Figures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planes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E21D5379-7D49-AF41-A6A8-4825BD12AB8E}"/>
              </a:ext>
            </a:extLst>
          </p:cNvPr>
          <p:cNvSpPr/>
          <p:nvPr/>
        </p:nvSpPr>
        <p:spPr>
          <a:xfrm>
            <a:off x="5456571" y="1246350"/>
            <a:ext cx="1085850" cy="1085850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8619AAD8-2437-6740-9090-756E749701E1}"/>
              </a:ext>
            </a:extLst>
          </p:cNvPr>
          <p:cNvCxnSpPr>
            <a:cxnSpLocks/>
          </p:cNvCxnSpPr>
          <p:nvPr/>
        </p:nvCxnSpPr>
        <p:spPr>
          <a:xfrm>
            <a:off x="5999496" y="1789275"/>
            <a:ext cx="464366" cy="2812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CB9A1D5B-AA6E-284F-A427-BB77FD6A9691}"/>
              </a:ext>
            </a:extLst>
          </p:cNvPr>
          <p:cNvCxnSpPr>
            <a:cxnSpLocks/>
            <a:endCxn id="3" idx="0"/>
          </p:cNvCxnSpPr>
          <p:nvPr/>
        </p:nvCxnSpPr>
        <p:spPr>
          <a:xfrm flipV="1">
            <a:off x="5999496" y="1246350"/>
            <a:ext cx="0" cy="5429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5303F558-2646-A347-A360-FE73AC8CB14B}"/>
              </a:ext>
            </a:extLst>
          </p:cNvPr>
          <p:cNvCxnSpPr>
            <a:cxnSpLocks/>
          </p:cNvCxnSpPr>
          <p:nvPr/>
        </p:nvCxnSpPr>
        <p:spPr>
          <a:xfrm>
            <a:off x="5943473" y="1458686"/>
            <a:ext cx="12186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7FD96564-2563-6D4A-94AD-E75565C4FC23}"/>
              </a:ext>
            </a:extLst>
          </p:cNvPr>
          <p:cNvCxnSpPr>
            <a:cxnSpLocks/>
          </p:cNvCxnSpPr>
          <p:nvPr/>
        </p:nvCxnSpPr>
        <p:spPr>
          <a:xfrm>
            <a:off x="5943475" y="1502231"/>
            <a:ext cx="121866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D48EB4F-D0E9-7C42-9AD4-2246EFF5654F}"/>
              </a:ext>
            </a:extLst>
          </p:cNvPr>
          <p:cNvCxnSpPr>
            <a:cxnSpLocks/>
          </p:cNvCxnSpPr>
          <p:nvPr/>
        </p:nvCxnSpPr>
        <p:spPr>
          <a:xfrm flipV="1">
            <a:off x="6089491" y="1803790"/>
            <a:ext cx="57309" cy="11526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4C1DA18F-50CC-4347-AC25-73D864362D45}"/>
              </a:ext>
            </a:extLst>
          </p:cNvPr>
          <p:cNvCxnSpPr>
            <a:cxnSpLocks/>
          </p:cNvCxnSpPr>
          <p:nvPr/>
        </p:nvCxnSpPr>
        <p:spPr>
          <a:xfrm flipV="1">
            <a:off x="6125779" y="1832821"/>
            <a:ext cx="57309" cy="11526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BE5745A7-C028-CA4F-A346-B07039C73749}"/>
              </a:ext>
            </a:extLst>
          </p:cNvPr>
          <p:cNvSpPr txBox="1"/>
          <p:nvPr/>
        </p:nvSpPr>
        <p:spPr>
          <a:xfrm>
            <a:off x="5521445" y="892367"/>
            <a:ext cx="108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374997"/>
                </a:solidFill>
                <a:latin typeface="Century Gothic" panose="020B0502020202020204" pitchFamily="34" charset="0"/>
              </a:rPr>
              <a:t>CERCLE</a:t>
            </a:r>
          </a:p>
        </p:txBody>
      </p:sp>
      <p:sp>
        <p:nvSpPr>
          <p:cNvPr id="27" name="Triangle 26">
            <a:extLst>
              <a:ext uri="{FF2B5EF4-FFF2-40B4-BE49-F238E27FC236}">
                <a16:creationId xmlns:a16="http://schemas.microsoft.com/office/drawing/2014/main" id="{FE3FE774-78D5-334A-B91C-787BF59C09F5}"/>
              </a:ext>
            </a:extLst>
          </p:cNvPr>
          <p:cNvSpPr/>
          <p:nvPr/>
        </p:nvSpPr>
        <p:spPr>
          <a:xfrm>
            <a:off x="8888826" y="1386530"/>
            <a:ext cx="950259" cy="1022778"/>
          </a:xfrm>
          <a:prstGeom prst="triangle">
            <a:avLst>
              <a:gd name="adj" fmla="val 25772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Triangle 29">
            <a:extLst>
              <a:ext uri="{FF2B5EF4-FFF2-40B4-BE49-F238E27FC236}">
                <a16:creationId xmlns:a16="http://schemas.microsoft.com/office/drawing/2014/main" id="{72932BD0-9DF3-2743-94E9-08A41B536D50}"/>
              </a:ext>
            </a:extLst>
          </p:cNvPr>
          <p:cNvSpPr/>
          <p:nvPr/>
        </p:nvSpPr>
        <p:spPr>
          <a:xfrm>
            <a:off x="9146969" y="5006629"/>
            <a:ext cx="1384232" cy="1124096"/>
          </a:xfrm>
          <a:prstGeom prst="triangle">
            <a:avLst>
              <a:gd name="adj" fmla="val 0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B27758DF-E6DF-F84A-895F-F6391D711917}"/>
              </a:ext>
            </a:extLst>
          </p:cNvPr>
          <p:cNvCxnSpPr>
            <a:cxnSpLocks/>
          </p:cNvCxnSpPr>
          <p:nvPr/>
        </p:nvCxnSpPr>
        <p:spPr>
          <a:xfrm flipH="1">
            <a:off x="9146969" y="6019882"/>
            <a:ext cx="99299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883169AF-AD40-4244-A5F2-5AEF1CC9DC47}"/>
              </a:ext>
            </a:extLst>
          </p:cNvPr>
          <p:cNvCxnSpPr>
            <a:cxnSpLocks/>
          </p:cNvCxnSpPr>
          <p:nvPr/>
        </p:nvCxnSpPr>
        <p:spPr>
          <a:xfrm flipH="1">
            <a:off x="9246268" y="6019882"/>
            <a:ext cx="1" cy="11084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>
            <a:extLst>
              <a:ext uri="{FF2B5EF4-FFF2-40B4-BE49-F238E27FC236}">
                <a16:creationId xmlns:a16="http://schemas.microsoft.com/office/drawing/2014/main" id="{FB2630BA-7AA0-624A-8F4E-855298906B16}"/>
              </a:ext>
            </a:extLst>
          </p:cNvPr>
          <p:cNvSpPr txBox="1"/>
          <p:nvPr/>
        </p:nvSpPr>
        <p:spPr>
          <a:xfrm>
            <a:off x="10336057" y="1317565"/>
            <a:ext cx="1481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374997"/>
                </a:solidFill>
                <a:latin typeface="Century Gothic" panose="020B0502020202020204" pitchFamily="34" charset="0"/>
              </a:rPr>
              <a:t>TRIANGLES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69CC27D8-31A9-464C-B84C-F54C220520C1}"/>
              </a:ext>
            </a:extLst>
          </p:cNvPr>
          <p:cNvSpPr txBox="1"/>
          <p:nvPr/>
        </p:nvSpPr>
        <p:spPr>
          <a:xfrm>
            <a:off x="8486625" y="2428499"/>
            <a:ext cx="16183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latin typeface="Century Gothic" panose="020B0502020202020204" pitchFamily="34" charset="0"/>
              </a:rPr>
              <a:t>quelconque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607484B8-E69A-624A-A020-72E926B1702F}"/>
              </a:ext>
            </a:extLst>
          </p:cNvPr>
          <p:cNvSpPr txBox="1"/>
          <p:nvPr/>
        </p:nvSpPr>
        <p:spPr>
          <a:xfrm>
            <a:off x="9032458" y="6131605"/>
            <a:ext cx="16183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Century Gothic" panose="020B0502020202020204" pitchFamily="34" charset="0"/>
              </a:rPr>
              <a:t>rectangle</a:t>
            </a:r>
          </a:p>
        </p:txBody>
      </p:sp>
      <p:sp>
        <p:nvSpPr>
          <p:cNvPr id="51" name="Forme libre 50">
            <a:extLst>
              <a:ext uri="{FF2B5EF4-FFF2-40B4-BE49-F238E27FC236}">
                <a16:creationId xmlns:a16="http://schemas.microsoft.com/office/drawing/2014/main" id="{7E8D2D0A-2210-684F-9BD7-538A8AE4FF52}"/>
              </a:ext>
            </a:extLst>
          </p:cNvPr>
          <p:cNvSpPr/>
          <p:nvPr/>
        </p:nvSpPr>
        <p:spPr>
          <a:xfrm>
            <a:off x="7666282" y="1246351"/>
            <a:ext cx="3803030" cy="5451324"/>
          </a:xfrm>
          <a:custGeom>
            <a:avLst/>
            <a:gdLst>
              <a:gd name="connsiteX0" fmla="*/ 465342 w 3803030"/>
              <a:gd name="connsiteY0" fmla="*/ 317066 h 5104297"/>
              <a:gd name="connsiteX1" fmla="*/ 2392113 w 3803030"/>
              <a:gd name="connsiteY1" fmla="*/ 121123 h 5104297"/>
              <a:gd name="connsiteX2" fmla="*/ 3747385 w 3803030"/>
              <a:gd name="connsiteY2" fmla="*/ 2178523 h 5104297"/>
              <a:gd name="connsiteX3" fmla="*/ 3355499 w 3803030"/>
              <a:gd name="connsiteY3" fmla="*/ 4546166 h 5104297"/>
              <a:gd name="connsiteX4" fmla="*/ 1657328 w 3803030"/>
              <a:gd name="connsiteY4" fmla="*/ 5101337 h 5104297"/>
              <a:gd name="connsiteX5" fmla="*/ 563313 w 3803030"/>
              <a:gd name="connsiteY5" fmla="*/ 4415537 h 5104297"/>
              <a:gd name="connsiteX6" fmla="*/ 1004185 w 3803030"/>
              <a:gd name="connsiteY6" fmla="*/ 3027609 h 5104297"/>
              <a:gd name="connsiteX7" fmla="*/ 1445056 w 3803030"/>
              <a:gd name="connsiteY7" fmla="*/ 2292823 h 5104297"/>
              <a:gd name="connsiteX8" fmla="*/ 987856 w 3803030"/>
              <a:gd name="connsiteY8" fmla="*/ 1721323 h 5104297"/>
              <a:gd name="connsiteX9" fmla="*/ 24470 w 3803030"/>
              <a:gd name="connsiteY9" fmla="*/ 953880 h 5104297"/>
              <a:gd name="connsiteX10" fmla="*/ 465342 w 3803030"/>
              <a:gd name="connsiteY10" fmla="*/ 317066 h 5104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03030" h="5104297">
                <a:moveTo>
                  <a:pt x="465342" y="317066"/>
                </a:moveTo>
                <a:cubicBezTo>
                  <a:pt x="859949" y="178273"/>
                  <a:pt x="1845106" y="-189120"/>
                  <a:pt x="2392113" y="121123"/>
                </a:cubicBezTo>
                <a:cubicBezTo>
                  <a:pt x="2939120" y="431366"/>
                  <a:pt x="3586821" y="1441016"/>
                  <a:pt x="3747385" y="2178523"/>
                </a:cubicBezTo>
                <a:cubicBezTo>
                  <a:pt x="3907949" y="2916030"/>
                  <a:pt x="3703842" y="4059030"/>
                  <a:pt x="3355499" y="4546166"/>
                </a:cubicBezTo>
                <a:cubicBezTo>
                  <a:pt x="3007156" y="5033302"/>
                  <a:pt x="2122692" y="5123108"/>
                  <a:pt x="1657328" y="5101337"/>
                </a:cubicBezTo>
                <a:cubicBezTo>
                  <a:pt x="1191964" y="5079566"/>
                  <a:pt x="672170" y="4761158"/>
                  <a:pt x="563313" y="4415537"/>
                </a:cubicBezTo>
                <a:cubicBezTo>
                  <a:pt x="454456" y="4069916"/>
                  <a:pt x="857228" y="3381395"/>
                  <a:pt x="1004185" y="3027609"/>
                </a:cubicBezTo>
                <a:cubicBezTo>
                  <a:pt x="1151142" y="2673823"/>
                  <a:pt x="1447778" y="2510537"/>
                  <a:pt x="1445056" y="2292823"/>
                </a:cubicBezTo>
                <a:cubicBezTo>
                  <a:pt x="1442335" y="2075109"/>
                  <a:pt x="1224620" y="1944480"/>
                  <a:pt x="987856" y="1721323"/>
                </a:cubicBezTo>
                <a:cubicBezTo>
                  <a:pt x="751092" y="1498166"/>
                  <a:pt x="108834" y="1190644"/>
                  <a:pt x="24470" y="953880"/>
                </a:cubicBezTo>
                <a:cubicBezTo>
                  <a:pt x="-59894" y="717116"/>
                  <a:pt x="70735" y="455859"/>
                  <a:pt x="465342" y="317066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21217317-21DB-E941-920C-377E3157FBB1}"/>
              </a:ext>
            </a:extLst>
          </p:cNvPr>
          <p:cNvSpPr txBox="1"/>
          <p:nvPr/>
        </p:nvSpPr>
        <p:spPr>
          <a:xfrm>
            <a:off x="340688" y="6019882"/>
            <a:ext cx="1928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374997"/>
                </a:solidFill>
                <a:latin typeface="Century Gothic" panose="020B0502020202020204" pitchFamily="34" charset="0"/>
              </a:rPr>
              <a:t>QUADRILATÈRES</a:t>
            </a:r>
          </a:p>
        </p:txBody>
      </p:sp>
      <p:sp>
        <p:nvSpPr>
          <p:cNvPr id="64" name="Forme libre 63">
            <a:extLst>
              <a:ext uri="{FF2B5EF4-FFF2-40B4-BE49-F238E27FC236}">
                <a16:creationId xmlns:a16="http://schemas.microsoft.com/office/drawing/2014/main" id="{66781DAC-4A18-9344-9ADC-75B85BC55BB4}"/>
              </a:ext>
            </a:extLst>
          </p:cNvPr>
          <p:cNvSpPr/>
          <p:nvPr/>
        </p:nvSpPr>
        <p:spPr>
          <a:xfrm>
            <a:off x="864034" y="982438"/>
            <a:ext cx="3827473" cy="5465388"/>
          </a:xfrm>
          <a:custGeom>
            <a:avLst/>
            <a:gdLst>
              <a:gd name="connsiteX0" fmla="*/ 1666895 w 3827473"/>
              <a:gd name="connsiteY0" fmla="*/ 323848 h 5465388"/>
              <a:gd name="connsiteX1" fmla="*/ 2548637 w 3827473"/>
              <a:gd name="connsiteY1" fmla="*/ 13605 h 5465388"/>
              <a:gd name="connsiteX2" fmla="*/ 3593666 w 3827473"/>
              <a:gd name="connsiteY2" fmla="*/ 748391 h 5465388"/>
              <a:gd name="connsiteX3" fmla="*/ 3348737 w 3827473"/>
              <a:gd name="connsiteY3" fmla="*/ 1858733 h 5465388"/>
              <a:gd name="connsiteX4" fmla="*/ 2695595 w 3827473"/>
              <a:gd name="connsiteY4" fmla="*/ 2495548 h 5465388"/>
              <a:gd name="connsiteX5" fmla="*/ 2369023 w 3827473"/>
              <a:gd name="connsiteY5" fmla="*/ 3148691 h 5465388"/>
              <a:gd name="connsiteX6" fmla="*/ 2466995 w 3827473"/>
              <a:gd name="connsiteY6" fmla="*/ 3687533 h 5465388"/>
              <a:gd name="connsiteX7" fmla="*/ 3218109 w 3827473"/>
              <a:gd name="connsiteY7" fmla="*/ 3834491 h 5465388"/>
              <a:gd name="connsiteX8" fmla="*/ 3756952 w 3827473"/>
              <a:gd name="connsiteY8" fmla="*/ 4128405 h 5465388"/>
              <a:gd name="connsiteX9" fmla="*/ 3773280 w 3827473"/>
              <a:gd name="connsiteY9" fmla="*/ 4895848 h 5465388"/>
              <a:gd name="connsiteX10" fmla="*/ 3316080 w 3827473"/>
              <a:gd name="connsiteY10" fmla="*/ 5418362 h 5465388"/>
              <a:gd name="connsiteX11" fmla="*/ 2450666 w 3827473"/>
              <a:gd name="connsiteY11" fmla="*/ 5418362 h 5465388"/>
              <a:gd name="connsiteX12" fmla="*/ 1666895 w 3827473"/>
              <a:gd name="connsiteY12" fmla="*/ 5222419 h 5465388"/>
              <a:gd name="connsiteX13" fmla="*/ 1291337 w 3827473"/>
              <a:gd name="connsiteY13" fmla="*/ 4699905 h 5465388"/>
              <a:gd name="connsiteX14" fmla="*/ 621866 w 3827473"/>
              <a:gd name="connsiteY14" fmla="*/ 4405991 h 5465388"/>
              <a:gd name="connsiteX15" fmla="*/ 34037 w 3827473"/>
              <a:gd name="connsiteY15" fmla="*/ 3573233 h 5465388"/>
              <a:gd name="connsiteX16" fmla="*/ 115680 w 3827473"/>
              <a:gd name="connsiteY16" fmla="*/ 2413905 h 5465388"/>
              <a:gd name="connsiteX17" fmla="*/ 491237 w 3827473"/>
              <a:gd name="connsiteY17" fmla="*/ 1581148 h 5465388"/>
              <a:gd name="connsiteX18" fmla="*/ 964766 w 3827473"/>
              <a:gd name="connsiteY18" fmla="*/ 976991 h 5465388"/>
              <a:gd name="connsiteX19" fmla="*/ 1666895 w 3827473"/>
              <a:gd name="connsiteY19" fmla="*/ 323848 h 5465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827473" h="5465388">
                <a:moveTo>
                  <a:pt x="1666895" y="323848"/>
                </a:moveTo>
                <a:cubicBezTo>
                  <a:pt x="1930873" y="163284"/>
                  <a:pt x="2227509" y="-57152"/>
                  <a:pt x="2548637" y="13605"/>
                </a:cubicBezTo>
                <a:cubicBezTo>
                  <a:pt x="2869765" y="84362"/>
                  <a:pt x="3460316" y="440870"/>
                  <a:pt x="3593666" y="748391"/>
                </a:cubicBezTo>
                <a:cubicBezTo>
                  <a:pt x="3727016" y="1055912"/>
                  <a:pt x="3498416" y="1567540"/>
                  <a:pt x="3348737" y="1858733"/>
                </a:cubicBezTo>
                <a:cubicBezTo>
                  <a:pt x="3199058" y="2149926"/>
                  <a:pt x="2858881" y="2280555"/>
                  <a:pt x="2695595" y="2495548"/>
                </a:cubicBezTo>
                <a:cubicBezTo>
                  <a:pt x="2532309" y="2710541"/>
                  <a:pt x="2407123" y="2950027"/>
                  <a:pt x="2369023" y="3148691"/>
                </a:cubicBezTo>
                <a:cubicBezTo>
                  <a:pt x="2330923" y="3347355"/>
                  <a:pt x="2325481" y="3573233"/>
                  <a:pt x="2466995" y="3687533"/>
                </a:cubicBezTo>
                <a:cubicBezTo>
                  <a:pt x="2608509" y="3801833"/>
                  <a:pt x="3003116" y="3761012"/>
                  <a:pt x="3218109" y="3834491"/>
                </a:cubicBezTo>
                <a:cubicBezTo>
                  <a:pt x="3433102" y="3907970"/>
                  <a:pt x="3664424" y="3951512"/>
                  <a:pt x="3756952" y="4128405"/>
                </a:cubicBezTo>
                <a:cubicBezTo>
                  <a:pt x="3849480" y="4305298"/>
                  <a:pt x="3846759" y="4680855"/>
                  <a:pt x="3773280" y="4895848"/>
                </a:cubicBezTo>
                <a:cubicBezTo>
                  <a:pt x="3699801" y="5110841"/>
                  <a:pt x="3536516" y="5331276"/>
                  <a:pt x="3316080" y="5418362"/>
                </a:cubicBezTo>
                <a:cubicBezTo>
                  <a:pt x="3095644" y="5505448"/>
                  <a:pt x="2725530" y="5451019"/>
                  <a:pt x="2450666" y="5418362"/>
                </a:cubicBezTo>
                <a:cubicBezTo>
                  <a:pt x="2175802" y="5385705"/>
                  <a:pt x="1860117" y="5342162"/>
                  <a:pt x="1666895" y="5222419"/>
                </a:cubicBezTo>
                <a:cubicBezTo>
                  <a:pt x="1473673" y="5102676"/>
                  <a:pt x="1465508" y="4835976"/>
                  <a:pt x="1291337" y="4699905"/>
                </a:cubicBezTo>
                <a:cubicBezTo>
                  <a:pt x="1117165" y="4563834"/>
                  <a:pt x="831416" y="4593770"/>
                  <a:pt x="621866" y="4405991"/>
                </a:cubicBezTo>
                <a:cubicBezTo>
                  <a:pt x="412316" y="4218212"/>
                  <a:pt x="118401" y="3905247"/>
                  <a:pt x="34037" y="3573233"/>
                </a:cubicBezTo>
                <a:cubicBezTo>
                  <a:pt x="-50327" y="3241219"/>
                  <a:pt x="39480" y="2745919"/>
                  <a:pt x="115680" y="2413905"/>
                </a:cubicBezTo>
                <a:cubicBezTo>
                  <a:pt x="191880" y="2081891"/>
                  <a:pt x="349723" y="1820634"/>
                  <a:pt x="491237" y="1581148"/>
                </a:cubicBezTo>
                <a:cubicBezTo>
                  <a:pt x="632751" y="1341662"/>
                  <a:pt x="766102" y="1183820"/>
                  <a:pt x="964766" y="976991"/>
                </a:cubicBezTo>
                <a:cubicBezTo>
                  <a:pt x="1163430" y="770162"/>
                  <a:pt x="1402917" y="484412"/>
                  <a:pt x="1666895" y="323848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8DC445C-54A8-5E4A-AAB5-50E1BE3DA9DF}"/>
              </a:ext>
            </a:extLst>
          </p:cNvPr>
          <p:cNvSpPr/>
          <p:nvPr/>
        </p:nvSpPr>
        <p:spPr>
          <a:xfrm>
            <a:off x="1522175" y="4097648"/>
            <a:ext cx="902837" cy="908981"/>
          </a:xfrm>
          <a:prstGeom prst="rect">
            <a:avLst/>
          </a:prstGeom>
          <a:solidFill>
            <a:schemeClr val="bg1"/>
          </a:solidFill>
          <a:ln w="1905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087F25BF-45B8-5949-983C-C139A6E7D990}"/>
              </a:ext>
            </a:extLst>
          </p:cNvPr>
          <p:cNvSpPr txBox="1"/>
          <p:nvPr/>
        </p:nvSpPr>
        <p:spPr>
          <a:xfrm>
            <a:off x="1178393" y="4981494"/>
            <a:ext cx="16183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Century Gothic" panose="020B0502020202020204" pitchFamily="34" charset="0"/>
              </a:rPr>
              <a:t>carré</a:t>
            </a:r>
          </a:p>
        </p:txBody>
      </p:sp>
    </p:spTree>
    <p:extLst>
      <p:ext uri="{BB962C8B-B14F-4D97-AF65-F5344CB8AC3E}">
        <p14:creationId xmlns:p14="http://schemas.microsoft.com/office/powerpoint/2010/main" val="427550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12444" y="12799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hjhjk</a:t>
            </a:r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927287" y="148328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Figures planes : </a:t>
              </a:r>
              <a:r>
                <a:rPr lang="fr-FR" sz="2800" b="1" dirty="0">
                  <a:solidFill>
                    <a:srgbClr val="00B0F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synthèse</a:t>
              </a:r>
            </a:p>
          </p:txBody>
        </p:sp>
      </p:grpSp>
      <p:sp>
        <p:nvSpPr>
          <p:cNvPr id="4" name="Nuage 3">
            <a:extLst>
              <a:ext uri="{FF2B5EF4-FFF2-40B4-BE49-F238E27FC236}">
                <a16:creationId xmlns:a16="http://schemas.microsoft.com/office/drawing/2014/main" id="{D21ADA47-C891-A049-A778-467E9CEAD4DE}"/>
              </a:ext>
            </a:extLst>
          </p:cNvPr>
          <p:cNvSpPr/>
          <p:nvPr/>
        </p:nvSpPr>
        <p:spPr>
          <a:xfrm>
            <a:off x="5101939" y="2941829"/>
            <a:ext cx="1975104" cy="1316736"/>
          </a:xfrm>
          <a:prstGeom prst="cloud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Figures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planes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E21D5379-7D49-AF41-A6A8-4825BD12AB8E}"/>
              </a:ext>
            </a:extLst>
          </p:cNvPr>
          <p:cNvSpPr/>
          <p:nvPr/>
        </p:nvSpPr>
        <p:spPr>
          <a:xfrm>
            <a:off x="5456571" y="1246350"/>
            <a:ext cx="1085850" cy="1085850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8619AAD8-2437-6740-9090-756E749701E1}"/>
              </a:ext>
            </a:extLst>
          </p:cNvPr>
          <p:cNvCxnSpPr>
            <a:cxnSpLocks/>
          </p:cNvCxnSpPr>
          <p:nvPr/>
        </p:nvCxnSpPr>
        <p:spPr>
          <a:xfrm>
            <a:off x="5999496" y="1789275"/>
            <a:ext cx="464366" cy="2812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CB9A1D5B-AA6E-284F-A427-BB77FD6A9691}"/>
              </a:ext>
            </a:extLst>
          </p:cNvPr>
          <p:cNvCxnSpPr>
            <a:cxnSpLocks/>
            <a:endCxn id="3" idx="0"/>
          </p:cNvCxnSpPr>
          <p:nvPr/>
        </p:nvCxnSpPr>
        <p:spPr>
          <a:xfrm flipV="1">
            <a:off x="5999496" y="1246350"/>
            <a:ext cx="0" cy="5429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5303F558-2646-A347-A360-FE73AC8CB14B}"/>
              </a:ext>
            </a:extLst>
          </p:cNvPr>
          <p:cNvCxnSpPr>
            <a:cxnSpLocks/>
          </p:cNvCxnSpPr>
          <p:nvPr/>
        </p:nvCxnSpPr>
        <p:spPr>
          <a:xfrm>
            <a:off x="5943473" y="1458686"/>
            <a:ext cx="12186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7FD96564-2563-6D4A-94AD-E75565C4FC23}"/>
              </a:ext>
            </a:extLst>
          </p:cNvPr>
          <p:cNvCxnSpPr>
            <a:cxnSpLocks/>
          </p:cNvCxnSpPr>
          <p:nvPr/>
        </p:nvCxnSpPr>
        <p:spPr>
          <a:xfrm>
            <a:off x="5943475" y="1502231"/>
            <a:ext cx="121866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D48EB4F-D0E9-7C42-9AD4-2246EFF5654F}"/>
              </a:ext>
            </a:extLst>
          </p:cNvPr>
          <p:cNvCxnSpPr>
            <a:cxnSpLocks/>
          </p:cNvCxnSpPr>
          <p:nvPr/>
        </p:nvCxnSpPr>
        <p:spPr>
          <a:xfrm flipV="1">
            <a:off x="6089491" y="1803790"/>
            <a:ext cx="57309" cy="11526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4C1DA18F-50CC-4347-AC25-73D864362D45}"/>
              </a:ext>
            </a:extLst>
          </p:cNvPr>
          <p:cNvCxnSpPr>
            <a:cxnSpLocks/>
          </p:cNvCxnSpPr>
          <p:nvPr/>
        </p:nvCxnSpPr>
        <p:spPr>
          <a:xfrm flipV="1">
            <a:off x="6125779" y="1832821"/>
            <a:ext cx="57309" cy="11526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BE5745A7-C028-CA4F-A346-B07039C73749}"/>
              </a:ext>
            </a:extLst>
          </p:cNvPr>
          <p:cNvSpPr txBox="1"/>
          <p:nvPr/>
        </p:nvSpPr>
        <p:spPr>
          <a:xfrm>
            <a:off x="5521445" y="892367"/>
            <a:ext cx="108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374997"/>
                </a:solidFill>
                <a:latin typeface="Century Gothic" panose="020B0502020202020204" pitchFamily="34" charset="0"/>
              </a:rPr>
              <a:t>CERCLE</a:t>
            </a:r>
          </a:p>
        </p:txBody>
      </p:sp>
      <p:sp>
        <p:nvSpPr>
          <p:cNvPr id="27" name="Triangle 26">
            <a:extLst>
              <a:ext uri="{FF2B5EF4-FFF2-40B4-BE49-F238E27FC236}">
                <a16:creationId xmlns:a16="http://schemas.microsoft.com/office/drawing/2014/main" id="{FE3FE774-78D5-334A-B91C-787BF59C09F5}"/>
              </a:ext>
            </a:extLst>
          </p:cNvPr>
          <p:cNvSpPr/>
          <p:nvPr/>
        </p:nvSpPr>
        <p:spPr>
          <a:xfrm>
            <a:off x="8888826" y="1386530"/>
            <a:ext cx="950259" cy="1022778"/>
          </a:xfrm>
          <a:prstGeom prst="triangle">
            <a:avLst>
              <a:gd name="adj" fmla="val 25772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Triangle 29">
            <a:extLst>
              <a:ext uri="{FF2B5EF4-FFF2-40B4-BE49-F238E27FC236}">
                <a16:creationId xmlns:a16="http://schemas.microsoft.com/office/drawing/2014/main" id="{72932BD0-9DF3-2743-94E9-08A41B536D50}"/>
              </a:ext>
            </a:extLst>
          </p:cNvPr>
          <p:cNvSpPr/>
          <p:nvPr/>
        </p:nvSpPr>
        <p:spPr>
          <a:xfrm>
            <a:off x="9146969" y="5006629"/>
            <a:ext cx="1384232" cy="1124096"/>
          </a:xfrm>
          <a:prstGeom prst="triangle">
            <a:avLst>
              <a:gd name="adj" fmla="val 0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B27758DF-E6DF-F84A-895F-F6391D711917}"/>
              </a:ext>
            </a:extLst>
          </p:cNvPr>
          <p:cNvCxnSpPr>
            <a:cxnSpLocks/>
          </p:cNvCxnSpPr>
          <p:nvPr/>
        </p:nvCxnSpPr>
        <p:spPr>
          <a:xfrm flipH="1">
            <a:off x="9146969" y="6019882"/>
            <a:ext cx="99299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883169AF-AD40-4244-A5F2-5AEF1CC9DC47}"/>
              </a:ext>
            </a:extLst>
          </p:cNvPr>
          <p:cNvCxnSpPr>
            <a:cxnSpLocks/>
          </p:cNvCxnSpPr>
          <p:nvPr/>
        </p:nvCxnSpPr>
        <p:spPr>
          <a:xfrm flipH="1">
            <a:off x="9246268" y="6019882"/>
            <a:ext cx="1" cy="11084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>
            <a:extLst>
              <a:ext uri="{FF2B5EF4-FFF2-40B4-BE49-F238E27FC236}">
                <a16:creationId xmlns:a16="http://schemas.microsoft.com/office/drawing/2014/main" id="{FB2630BA-7AA0-624A-8F4E-855298906B16}"/>
              </a:ext>
            </a:extLst>
          </p:cNvPr>
          <p:cNvSpPr txBox="1"/>
          <p:nvPr/>
        </p:nvSpPr>
        <p:spPr>
          <a:xfrm>
            <a:off x="10336057" y="1317565"/>
            <a:ext cx="1481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374997"/>
                </a:solidFill>
                <a:latin typeface="Century Gothic" panose="020B0502020202020204" pitchFamily="34" charset="0"/>
              </a:rPr>
              <a:t>TRIANGLES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69CC27D8-31A9-464C-B84C-F54C220520C1}"/>
              </a:ext>
            </a:extLst>
          </p:cNvPr>
          <p:cNvSpPr txBox="1"/>
          <p:nvPr/>
        </p:nvSpPr>
        <p:spPr>
          <a:xfrm>
            <a:off x="8486625" y="2428499"/>
            <a:ext cx="16183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latin typeface="Century Gothic" panose="020B0502020202020204" pitchFamily="34" charset="0"/>
              </a:rPr>
              <a:t>quelconque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607484B8-E69A-624A-A020-72E926B1702F}"/>
              </a:ext>
            </a:extLst>
          </p:cNvPr>
          <p:cNvSpPr txBox="1"/>
          <p:nvPr/>
        </p:nvSpPr>
        <p:spPr>
          <a:xfrm>
            <a:off x="9032458" y="6131605"/>
            <a:ext cx="16183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Century Gothic" panose="020B0502020202020204" pitchFamily="34" charset="0"/>
              </a:rPr>
              <a:t>rectangle</a:t>
            </a:r>
          </a:p>
        </p:txBody>
      </p:sp>
      <p:sp>
        <p:nvSpPr>
          <p:cNvPr id="51" name="Forme libre 50">
            <a:extLst>
              <a:ext uri="{FF2B5EF4-FFF2-40B4-BE49-F238E27FC236}">
                <a16:creationId xmlns:a16="http://schemas.microsoft.com/office/drawing/2014/main" id="{7E8D2D0A-2210-684F-9BD7-538A8AE4FF52}"/>
              </a:ext>
            </a:extLst>
          </p:cNvPr>
          <p:cNvSpPr/>
          <p:nvPr/>
        </p:nvSpPr>
        <p:spPr>
          <a:xfrm>
            <a:off x="7666282" y="1246351"/>
            <a:ext cx="3803030" cy="5451324"/>
          </a:xfrm>
          <a:custGeom>
            <a:avLst/>
            <a:gdLst>
              <a:gd name="connsiteX0" fmla="*/ 465342 w 3803030"/>
              <a:gd name="connsiteY0" fmla="*/ 317066 h 5104297"/>
              <a:gd name="connsiteX1" fmla="*/ 2392113 w 3803030"/>
              <a:gd name="connsiteY1" fmla="*/ 121123 h 5104297"/>
              <a:gd name="connsiteX2" fmla="*/ 3747385 w 3803030"/>
              <a:gd name="connsiteY2" fmla="*/ 2178523 h 5104297"/>
              <a:gd name="connsiteX3" fmla="*/ 3355499 w 3803030"/>
              <a:gd name="connsiteY3" fmla="*/ 4546166 h 5104297"/>
              <a:gd name="connsiteX4" fmla="*/ 1657328 w 3803030"/>
              <a:gd name="connsiteY4" fmla="*/ 5101337 h 5104297"/>
              <a:gd name="connsiteX5" fmla="*/ 563313 w 3803030"/>
              <a:gd name="connsiteY5" fmla="*/ 4415537 h 5104297"/>
              <a:gd name="connsiteX6" fmla="*/ 1004185 w 3803030"/>
              <a:gd name="connsiteY6" fmla="*/ 3027609 h 5104297"/>
              <a:gd name="connsiteX7" fmla="*/ 1445056 w 3803030"/>
              <a:gd name="connsiteY7" fmla="*/ 2292823 h 5104297"/>
              <a:gd name="connsiteX8" fmla="*/ 987856 w 3803030"/>
              <a:gd name="connsiteY8" fmla="*/ 1721323 h 5104297"/>
              <a:gd name="connsiteX9" fmla="*/ 24470 w 3803030"/>
              <a:gd name="connsiteY9" fmla="*/ 953880 h 5104297"/>
              <a:gd name="connsiteX10" fmla="*/ 465342 w 3803030"/>
              <a:gd name="connsiteY10" fmla="*/ 317066 h 5104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03030" h="5104297">
                <a:moveTo>
                  <a:pt x="465342" y="317066"/>
                </a:moveTo>
                <a:cubicBezTo>
                  <a:pt x="859949" y="178273"/>
                  <a:pt x="1845106" y="-189120"/>
                  <a:pt x="2392113" y="121123"/>
                </a:cubicBezTo>
                <a:cubicBezTo>
                  <a:pt x="2939120" y="431366"/>
                  <a:pt x="3586821" y="1441016"/>
                  <a:pt x="3747385" y="2178523"/>
                </a:cubicBezTo>
                <a:cubicBezTo>
                  <a:pt x="3907949" y="2916030"/>
                  <a:pt x="3703842" y="4059030"/>
                  <a:pt x="3355499" y="4546166"/>
                </a:cubicBezTo>
                <a:cubicBezTo>
                  <a:pt x="3007156" y="5033302"/>
                  <a:pt x="2122692" y="5123108"/>
                  <a:pt x="1657328" y="5101337"/>
                </a:cubicBezTo>
                <a:cubicBezTo>
                  <a:pt x="1191964" y="5079566"/>
                  <a:pt x="672170" y="4761158"/>
                  <a:pt x="563313" y="4415537"/>
                </a:cubicBezTo>
                <a:cubicBezTo>
                  <a:pt x="454456" y="4069916"/>
                  <a:pt x="857228" y="3381395"/>
                  <a:pt x="1004185" y="3027609"/>
                </a:cubicBezTo>
                <a:cubicBezTo>
                  <a:pt x="1151142" y="2673823"/>
                  <a:pt x="1447778" y="2510537"/>
                  <a:pt x="1445056" y="2292823"/>
                </a:cubicBezTo>
                <a:cubicBezTo>
                  <a:pt x="1442335" y="2075109"/>
                  <a:pt x="1224620" y="1944480"/>
                  <a:pt x="987856" y="1721323"/>
                </a:cubicBezTo>
                <a:cubicBezTo>
                  <a:pt x="751092" y="1498166"/>
                  <a:pt x="108834" y="1190644"/>
                  <a:pt x="24470" y="953880"/>
                </a:cubicBezTo>
                <a:cubicBezTo>
                  <a:pt x="-59894" y="717116"/>
                  <a:pt x="70735" y="455859"/>
                  <a:pt x="465342" y="317066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21217317-21DB-E941-920C-377E3157FBB1}"/>
              </a:ext>
            </a:extLst>
          </p:cNvPr>
          <p:cNvSpPr txBox="1"/>
          <p:nvPr/>
        </p:nvSpPr>
        <p:spPr>
          <a:xfrm>
            <a:off x="340688" y="6019882"/>
            <a:ext cx="1928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374997"/>
                </a:solidFill>
                <a:latin typeface="Century Gothic" panose="020B0502020202020204" pitchFamily="34" charset="0"/>
              </a:rPr>
              <a:t>QUADRILATÈRES</a:t>
            </a:r>
          </a:p>
        </p:txBody>
      </p:sp>
      <p:sp>
        <p:nvSpPr>
          <p:cNvPr id="64" name="Forme libre 63">
            <a:extLst>
              <a:ext uri="{FF2B5EF4-FFF2-40B4-BE49-F238E27FC236}">
                <a16:creationId xmlns:a16="http://schemas.microsoft.com/office/drawing/2014/main" id="{66781DAC-4A18-9344-9ADC-75B85BC55BB4}"/>
              </a:ext>
            </a:extLst>
          </p:cNvPr>
          <p:cNvSpPr/>
          <p:nvPr/>
        </p:nvSpPr>
        <p:spPr>
          <a:xfrm>
            <a:off x="864034" y="982438"/>
            <a:ext cx="3827473" cy="5465388"/>
          </a:xfrm>
          <a:custGeom>
            <a:avLst/>
            <a:gdLst>
              <a:gd name="connsiteX0" fmla="*/ 1666895 w 3827473"/>
              <a:gd name="connsiteY0" fmla="*/ 323848 h 5465388"/>
              <a:gd name="connsiteX1" fmla="*/ 2548637 w 3827473"/>
              <a:gd name="connsiteY1" fmla="*/ 13605 h 5465388"/>
              <a:gd name="connsiteX2" fmla="*/ 3593666 w 3827473"/>
              <a:gd name="connsiteY2" fmla="*/ 748391 h 5465388"/>
              <a:gd name="connsiteX3" fmla="*/ 3348737 w 3827473"/>
              <a:gd name="connsiteY3" fmla="*/ 1858733 h 5465388"/>
              <a:gd name="connsiteX4" fmla="*/ 2695595 w 3827473"/>
              <a:gd name="connsiteY4" fmla="*/ 2495548 h 5465388"/>
              <a:gd name="connsiteX5" fmla="*/ 2369023 w 3827473"/>
              <a:gd name="connsiteY5" fmla="*/ 3148691 h 5465388"/>
              <a:gd name="connsiteX6" fmla="*/ 2466995 w 3827473"/>
              <a:gd name="connsiteY6" fmla="*/ 3687533 h 5465388"/>
              <a:gd name="connsiteX7" fmla="*/ 3218109 w 3827473"/>
              <a:gd name="connsiteY7" fmla="*/ 3834491 h 5465388"/>
              <a:gd name="connsiteX8" fmla="*/ 3756952 w 3827473"/>
              <a:gd name="connsiteY8" fmla="*/ 4128405 h 5465388"/>
              <a:gd name="connsiteX9" fmla="*/ 3773280 w 3827473"/>
              <a:gd name="connsiteY9" fmla="*/ 4895848 h 5465388"/>
              <a:gd name="connsiteX10" fmla="*/ 3316080 w 3827473"/>
              <a:gd name="connsiteY10" fmla="*/ 5418362 h 5465388"/>
              <a:gd name="connsiteX11" fmla="*/ 2450666 w 3827473"/>
              <a:gd name="connsiteY11" fmla="*/ 5418362 h 5465388"/>
              <a:gd name="connsiteX12" fmla="*/ 1666895 w 3827473"/>
              <a:gd name="connsiteY12" fmla="*/ 5222419 h 5465388"/>
              <a:gd name="connsiteX13" fmla="*/ 1291337 w 3827473"/>
              <a:gd name="connsiteY13" fmla="*/ 4699905 h 5465388"/>
              <a:gd name="connsiteX14" fmla="*/ 621866 w 3827473"/>
              <a:gd name="connsiteY14" fmla="*/ 4405991 h 5465388"/>
              <a:gd name="connsiteX15" fmla="*/ 34037 w 3827473"/>
              <a:gd name="connsiteY15" fmla="*/ 3573233 h 5465388"/>
              <a:gd name="connsiteX16" fmla="*/ 115680 w 3827473"/>
              <a:gd name="connsiteY16" fmla="*/ 2413905 h 5465388"/>
              <a:gd name="connsiteX17" fmla="*/ 491237 w 3827473"/>
              <a:gd name="connsiteY17" fmla="*/ 1581148 h 5465388"/>
              <a:gd name="connsiteX18" fmla="*/ 964766 w 3827473"/>
              <a:gd name="connsiteY18" fmla="*/ 976991 h 5465388"/>
              <a:gd name="connsiteX19" fmla="*/ 1666895 w 3827473"/>
              <a:gd name="connsiteY19" fmla="*/ 323848 h 5465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827473" h="5465388">
                <a:moveTo>
                  <a:pt x="1666895" y="323848"/>
                </a:moveTo>
                <a:cubicBezTo>
                  <a:pt x="1930873" y="163284"/>
                  <a:pt x="2227509" y="-57152"/>
                  <a:pt x="2548637" y="13605"/>
                </a:cubicBezTo>
                <a:cubicBezTo>
                  <a:pt x="2869765" y="84362"/>
                  <a:pt x="3460316" y="440870"/>
                  <a:pt x="3593666" y="748391"/>
                </a:cubicBezTo>
                <a:cubicBezTo>
                  <a:pt x="3727016" y="1055912"/>
                  <a:pt x="3498416" y="1567540"/>
                  <a:pt x="3348737" y="1858733"/>
                </a:cubicBezTo>
                <a:cubicBezTo>
                  <a:pt x="3199058" y="2149926"/>
                  <a:pt x="2858881" y="2280555"/>
                  <a:pt x="2695595" y="2495548"/>
                </a:cubicBezTo>
                <a:cubicBezTo>
                  <a:pt x="2532309" y="2710541"/>
                  <a:pt x="2407123" y="2950027"/>
                  <a:pt x="2369023" y="3148691"/>
                </a:cubicBezTo>
                <a:cubicBezTo>
                  <a:pt x="2330923" y="3347355"/>
                  <a:pt x="2325481" y="3573233"/>
                  <a:pt x="2466995" y="3687533"/>
                </a:cubicBezTo>
                <a:cubicBezTo>
                  <a:pt x="2608509" y="3801833"/>
                  <a:pt x="3003116" y="3761012"/>
                  <a:pt x="3218109" y="3834491"/>
                </a:cubicBezTo>
                <a:cubicBezTo>
                  <a:pt x="3433102" y="3907970"/>
                  <a:pt x="3664424" y="3951512"/>
                  <a:pt x="3756952" y="4128405"/>
                </a:cubicBezTo>
                <a:cubicBezTo>
                  <a:pt x="3849480" y="4305298"/>
                  <a:pt x="3846759" y="4680855"/>
                  <a:pt x="3773280" y="4895848"/>
                </a:cubicBezTo>
                <a:cubicBezTo>
                  <a:pt x="3699801" y="5110841"/>
                  <a:pt x="3536516" y="5331276"/>
                  <a:pt x="3316080" y="5418362"/>
                </a:cubicBezTo>
                <a:cubicBezTo>
                  <a:pt x="3095644" y="5505448"/>
                  <a:pt x="2725530" y="5451019"/>
                  <a:pt x="2450666" y="5418362"/>
                </a:cubicBezTo>
                <a:cubicBezTo>
                  <a:pt x="2175802" y="5385705"/>
                  <a:pt x="1860117" y="5342162"/>
                  <a:pt x="1666895" y="5222419"/>
                </a:cubicBezTo>
                <a:cubicBezTo>
                  <a:pt x="1473673" y="5102676"/>
                  <a:pt x="1465508" y="4835976"/>
                  <a:pt x="1291337" y="4699905"/>
                </a:cubicBezTo>
                <a:cubicBezTo>
                  <a:pt x="1117165" y="4563834"/>
                  <a:pt x="831416" y="4593770"/>
                  <a:pt x="621866" y="4405991"/>
                </a:cubicBezTo>
                <a:cubicBezTo>
                  <a:pt x="412316" y="4218212"/>
                  <a:pt x="118401" y="3905247"/>
                  <a:pt x="34037" y="3573233"/>
                </a:cubicBezTo>
                <a:cubicBezTo>
                  <a:pt x="-50327" y="3241219"/>
                  <a:pt x="39480" y="2745919"/>
                  <a:pt x="115680" y="2413905"/>
                </a:cubicBezTo>
                <a:cubicBezTo>
                  <a:pt x="191880" y="2081891"/>
                  <a:pt x="349723" y="1820634"/>
                  <a:pt x="491237" y="1581148"/>
                </a:cubicBezTo>
                <a:cubicBezTo>
                  <a:pt x="632751" y="1341662"/>
                  <a:pt x="766102" y="1183820"/>
                  <a:pt x="964766" y="976991"/>
                </a:cubicBezTo>
                <a:cubicBezTo>
                  <a:pt x="1163430" y="770162"/>
                  <a:pt x="1402917" y="484412"/>
                  <a:pt x="1666895" y="323848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8DC445C-54A8-5E4A-AAB5-50E1BE3DA9DF}"/>
              </a:ext>
            </a:extLst>
          </p:cNvPr>
          <p:cNvSpPr/>
          <p:nvPr/>
        </p:nvSpPr>
        <p:spPr>
          <a:xfrm>
            <a:off x="1522175" y="4097648"/>
            <a:ext cx="902837" cy="908981"/>
          </a:xfrm>
          <a:prstGeom prst="rect">
            <a:avLst/>
          </a:prstGeom>
          <a:solidFill>
            <a:schemeClr val="bg1"/>
          </a:solidFill>
          <a:ln w="1905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087F25BF-45B8-5949-983C-C139A6E7D990}"/>
              </a:ext>
            </a:extLst>
          </p:cNvPr>
          <p:cNvSpPr txBox="1"/>
          <p:nvPr/>
        </p:nvSpPr>
        <p:spPr>
          <a:xfrm>
            <a:off x="1178393" y="4981494"/>
            <a:ext cx="16183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Century Gothic" panose="020B0502020202020204" pitchFamily="34" charset="0"/>
              </a:rPr>
              <a:t>carré</a:t>
            </a:r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23C5011F-F130-E940-A121-017365BF1A28}"/>
              </a:ext>
            </a:extLst>
          </p:cNvPr>
          <p:cNvGrpSpPr/>
          <p:nvPr/>
        </p:nvGrpSpPr>
        <p:grpSpPr>
          <a:xfrm rot="2616259">
            <a:off x="1465343" y="4514564"/>
            <a:ext cx="112965" cy="109937"/>
            <a:chOff x="2955783" y="3067069"/>
            <a:chExt cx="112965" cy="109937"/>
          </a:xfrm>
        </p:grpSpPr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10DF2AC7-A648-8C42-9D5B-9064ECF19C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55783" y="3067069"/>
              <a:ext cx="86040" cy="8160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>
              <a:extLst>
                <a:ext uri="{FF2B5EF4-FFF2-40B4-BE49-F238E27FC236}">
                  <a16:creationId xmlns:a16="http://schemas.microsoft.com/office/drawing/2014/main" id="{A03CDA83-6E32-B84A-892D-6E99131817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2708" y="3095399"/>
              <a:ext cx="86040" cy="8160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45D32239-4859-134A-85EE-723D7F57C7B2}"/>
              </a:ext>
            </a:extLst>
          </p:cNvPr>
          <p:cNvGrpSpPr/>
          <p:nvPr/>
        </p:nvGrpSpPr>
        <p:grpSpPr>
          <a:xfrm rot="2616259">
            <a:off x="2349340" y="4508747"/>
            <a:ext cx="112965" cy="109937"/>
            <a:chOff x="2955783" y="3067069"/>
            <a:chExt cx="112965" cy="109937"/>
          </a:xfrm>
        </p:grpSpPr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A01838EB-9391-D445-8CF4-FADEA36CD1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55783" y="3067069"/>
              <a:ext cx="86040" cy="8160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B508EE6A-2D6A-BF49-B8D3-AE3CEE3B12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2708" y="3095399"/>
              <a:ext cx="86040" cy="8160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862107B4-631B-BF46-A08A-9557D18BAA45}"/>
              </a:ext>
            </a:extLst>
          </p:cNvPr>
          <p:cNvGrpSpPr/>
          <p:nvPr/>
        </p:nvGrpSpPr>
        <p:grpSpPr>
          <a:xfrm rot="18790686">
            <a:off x="1931066" y="4042679"/>
            <a:ext cx="112965" cy="109937"/>
            <a:chOff x="2955783" y="3067069"/>
            <a:chExt cx="112965" cy="109937"/>
          </a:xfrm>
        </p:grpSpPr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FFF6B920-0D29-724F-B7C7-B24E09E69F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55783" y="3067069"/>
              <a:ext cx="86040" cy="8160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2CECA0EB-18D7-2D43-B924-014D987FE3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2708" y="3095399"/>
              <a:ext cx="86040" cy="8160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856ED597-AA5F-EB47-9998-5F588C23F010}"/>
              </a:ext>
            </a:extLst>
          </p:cNvPr>
          <p:cNvGrpSpPr/>
          <p:nvPr/>
        </p:nvGrpSpPr>
        <p:grpSpPr>
          <a:xfrm rot="18790686">
            <a:off x="1919284" y="4966154"/>
            <a:ext cx="112965" cy="109937"/>
            <a:chOff x="2955783" y="3067069"/>
            <a:chExt cx="112965" cy="109937"/>
          </a:xfrm>
        </p:grpSpPr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030B0885-8CCD-7D48-8C69-97AA273C9B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55783" y="3067069"/>
              <a:ext cx="86040" cy="8160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D9345F3D-6C26-CD4A-9173-B3832EB483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2708" y="3095399"/>
              <a:ext cx="86040" cy="8160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08547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12444" y="12799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hjhjk</a:t>
            </a:r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927287" y="148328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Figures planes : </a:t>
              </a:r>
              <a:r>
                <a:rPr lang="fr-FR" sz="2800" b="1" dirty="0">
                  <a:solidFill>
                    <a:srgbClr val="00B0F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synthèse</a:t>
              </a:r>
            </a:p>
          </p:txBody>
        </p:sp>
      </p:grpSp>
      <p:sp>
        <p:nvSpPr>
          <p:cNvPr id="4" name="Nuage 3">
            <a:extLst>
              <a:ext uri="{FF2B5EF4-FFF2-40B4-BE49-F238E27FC236}">
                <a16:creationId xmlns:a16="http://schemas.microsoft.com/office/drawing/2014/main" id="{D21ADA47-C891-A049-A778-467E9CEAD4DE}"/>
              </a:ext>
            </a:extLst>
          </p:cNvPr>
          <p:cNvSpPr/>
          <p:nvPr/>
        </p:nvSpPr>
        <p:spPr>
          <a:xfrm>
            <a:off x="5101939" y="2941829"/>
            <a:ext cx="1975104" cy="1316736"/>
          </a:xfrm>
          <a:prstGeom prst="cloud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Figures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planes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E21D5379-7D49-AF41-A6A8-4825BD12AB8E}"/>
              </a:ext>
            </a:extLst>
          </p:cNvPr>
          <p:cNvSpPr/>
          <p:nvPr/>
        </p:nvSpPr>
        <p:spPr>
          <a:xfrm>
            <a:off x="5456571" y="1246350"/>
            <a:ext cx="1085850" cy="1085850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8619AAD8-2437-6740-9090-756E749701E1}"/>
              </a:ext>
            </a:extLst>
          </p:cNvPr>
          <p:cNvCxnSpPr>
            <a:cxnSpLocks/>
          </p:cNvCxnSpPr>
          <p:nvPr/>
        </p:nvCxnSpPr>
        <p:spPr>
          <a:xfrm>
            <a:off x="5999496" y="1789275"/>
            <a:ext cx="464366" cy="2812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CB9A1D5B-AA6E-284F-A427-BB77FD6A9691}"/>
              </a:ext>
            </a:extLst>
          </p:cNvPr>
          <p:cNvCxnSpPr>
            <a:cxnSpLocks/>
            <a:endCxn id="3" idx="0"/>
          </p:cNvCxnSpPr>
          <p:nvPr/>
        </p:nvCxnSpPr>
        <p:spPr>
          <a:xfrm flipV="1">
            <a:off x="5999496" y="1246350"/>
            <a:ext cx="0" cy="5429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5303F558-2646-A347-A360-FE73AC8CB14B}"/>
              </a:ext>
            </a:extLst>
          </p:cNvPr>
          <p:cNvCxnSpPr>
            <a:cxnSpLocks/>
          </p:cNvCxnSpPr>
          <p:nvPr/>
        </p:nvCxnSpPr>
        <p:spPr>
          <a:xfrm>
            <a:off x="5943473" y="1458686"/>
            <a:ext cx="12186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7FD96564-2563-6D4A-94AD-E75565C4FC23}"/>
              </a:ext>
            </a:extLst>
          </p:cNvPr>
          <p:cNvCxnSpPr>
            <a:cxnSpLocks/>
          </p:cNvCxnSpPr>
          <p:nvPr/>
        </p:nvCxnSpPr>
        <p:spPr>
          <a:xfrm>
            <a:off x="5943475" y="1502231"/>
            <a:ext cx="121866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D48EB4F-D0E9-7C42-9AD4-2246EFF5654F}"/>
              </a:ext>
            </a:extLst>
          </p:cNvPr>
          <p:cNvCxnSpPr>
            <a:cxnSpLocks/>
          </p:cNvCxnSpPr>
          <p:nvPr/>
        </p:nvCxnSpPr>
        <p:spPr>
          <a:xfrm flipV="1">
            <a:off x="6089491" y="1803790"/>
            <a:ext cx="57309" cy="11526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4C1DA18F-50CC-4347-AC25-73D864362D45}"/>
              </a:ext>
            </a:extLst>
          </p:cNvPr>
          <p:cNvCxnSpPr>
            <a:cxnSpLocks/>
          </p:cNvCxnSpPr>
          <p:nvPr/>
        </p:nvCxnSpPr>
        <p:spPr>
          <a:xfrm flipV="1">
            <a:off x="6125779" y="1832821"/>
            <a:ext cx="57309" cy="11526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BE5745A7-C028-CA4F-A346-B07039C73749}"/>
              </a:ext>
            </a:extLst>
          </p:cNvPr>
          <p:cNvSpPr txBox="1"/>
          <p:nvPr/>
        </p:nvSpPr>
        <p:spPr>
          <a:xfrm>
            <a:off x="5521445" y="892367"/>
            <a:ext cx="108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374997"/>
                </a:solidFill>
                <a:latin typeface="Century Gothic" panose="020B0502020202020204" pitchFamily="34" charset="0"/>
              </a:rPr>
              <a:t>CERCLE</a:t>
            </a:r>
          </a:p>
        </p:txBody>
      </p:sp>
      <p:sp>
        <p:nvSpPr>
          <p:cNvPr id="27" name="Triangle 26">
            <a:extLst>
              <a:ext uri="{FF2B5EF4-FFF2-40B4-BE49-F238E27FC236}">
                <a16:creationId xmlns:a16="http://schemas.microsoft.com/office/drawing/2014/main" id="{FE3FE774-78D5-334A-B91C-787BF59C09F5}"/>
              </a:ext>
            </a:extLst>
          </p:cNvPr>
          <p:cNvSpPr/>
          <p:nvPr/>
        </p:nvSpPr>
        <p:spPr>
          <a:xfrm>
            <a:off x="8888826" y="1386530"/>
            <a:ext cx="950259" cy="1022778"/>
          </a:xfrm>
          <a:prstGeom prst="triangle">
            <a:avLst>
              <a:gd name="adj" fmla="val 25772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Triangle 29">
            <a:extLst>
              <a:ext uri="{FF2B5EF4-FFF2-40B4-BE49-F238E27FC236}">
                <a16:creationId xmlns:a16="http://schemas.microsoft.com/office/drawing/2014/main" id="{72932BD0-9DF3-2743-94E9-08A41B536D50}"/>
              </a:ext>
            </a:extLst>
          </p:cNvPr>
          <p:cNvSpPr/>
          <p:nvPr/>
        </p:nvSpPr>
        <p:spPr>
          <a:xfrm>
            <a:off x="9146969" y="5006629"/>
            <a:ext cx="1384232" cy="1124096"/>
          </a:xfrm>
          <a:prstGeom prst="triangle">
            <a:avLst>
              <a:gd name="adj" fmla="val 0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B27758DF-E6DF-F84A-895F-F6391D711917}"/>
              </a:ext>
            </a:extLst>
          </p:cNvPr>
          <p:cNvCxnSpPr>
            <a:cxnSpLocks/>
          </p:cNvCxnSpPr>
          <p:nvPr/>
        </p:nvCxnSpPr>
        <p:spPr>
          <a:xfrm flipH="1">
            <a:off x="9146969" y="6019882"/>
            <a:ext cx="99299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883169AF-AD40-4244-A5F2-5AEF1CC9DC47}"/>
              </a:ext>
            </a:extLst>
          </p:cNvPr>
          <p:cNvCxnSpPr>
            <a:cxnSpLocks/>
          </p:cNvCxnSpPr>
          <p:nvPr/>
        </p:nvCxnSpPr>
        <p:spPr>
          <a:xfrm flipH="1">
            <a:off x="9246268" y="6019882"/>
            <a:ext cx="1" cy="11084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>
            <a:extLst>
              <a:ext uri="{FF2B5EF4-FFF2-40B4-BE49-F238E27FC236}">
                <a16:creationId xmlns:a16="http://schemas.microsoft.com/office/drawing/2014/main" id="{FB2630BA-7AA0-624A-8F4E-855298906B16}"/>
              </a:ext>
            </a:extLst>
          </p:cNvPr>
          <p:cNvSpPr txBox="1"/>
          <p:nvPr/>
        </p:nvSpPr>
        <p:spPr>
          <a:xfrm>
            <a:off x="10336057" y="1317565"/>
            <a:ext cx="1481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374997"/>
                </a:solidFill>
                <a:latin typeface="Century Gothic" panose="020B0502020202020204" pitchFamily="34" charset="0"/>
              </a:rPr>
              <a:t>TRIANGLES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69CC27D8-31A9-464C-B84C-F54C220520C1}"/>
              </a:ext>
            </a:extLst>
          </p:cNvPr>
          <p:cNvSpPr txBox="1"/>
          <p:nvPr/>
        </p:nvSpPr>
        <p:spPr>
          <a:xfrm>
            <a:off x="8486625" y="2428499"/>
            <a:ext cx="16183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latin typeface="Century Gothic" panose="020B0502020202020204" pitchFamily="34" charset="0"/>
              </a:rPr>
              <a:t>quelconque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607484B8-E69A-624A-A020-72E926B1702F}"/>
              </a:ext>
            </a:extLst>
          </p:cNvPr>
          <p:cNvSpPr txBox="1"/>
          <p:nvPr/>
        </p:nvSpPr>
        <p:spPr>
          <a:xfrm>
            <a:off x="9032458" y="6131605"/>
            <a:ext cx="16183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Century Gothic" panose="020B0502020202020204" pitchFamily="34" charset="0"/>
              </a:rPr>
              <a:t>rectangle</a:t>
            </a:r>
          </a:p>
        </p:txBody>
      </p:sp>
      <p:sp>
        <p:nvSpPr>
          <p:cNvPr id="51" name="Forme libre 50">
            <a:extLst>
              <a:ext uri="{FF2B5EF4-FFF2-40B4-BE49-F238E27FC236}">
                <a16:creationId xmlns:a16="http://schemas.microsoft.com/office/drawing/2014/main" id="{7E8D2D0A-2210-684F-9BD7-538A8AE4FF52}"/>
              </a:ext>
            </a:extLst>
          </p:cNvPr>
          <p:cNvSpPr/>
          <p:nvPr/>
        </p:nvSpPr>
        <p:spPr>
          <a:xfrm>
            <a:off x="7666282" y="1246351"/>
            <a:ext cx="3803030" cy="5451324"/>
          </a:xfrm>
          <a:custGeom>
            <a:avLst/>
            <a:gdLst>
              <a:gd name="connsiteX0" fmla="*/ 465342 w 3803030"/>
              <a:gd name="connsiteY0" fmla="*/ 317066 h 5104297"/>
              <a:gd name="connsiteX1" fmla="*/ 2392113 w 3803030"/>
              <a:gd name="connsiteY1" fmla="*/ 121123 h 5104297"/>
              <a:gd name="connsiteX2" fmla="*/ 3747385 w 3803030"/>
              <a:gd name="connsiteY2" fmla="*/ 2178523 h 5104297"/>
              <a:gd name="connsiteX3" fmla="*/ 3355499 w 3803030"/>
              <a:gd name="connsiteY3" fmla="*/ 4546166 h 5104297"/>
              <a:gd name="connsiteX4" fmla="*/ 1657328 w 3803030"/>
              <a:gd name="connsiteY4" fmla="*/ 5101337 h 5104297"/>
              <a:gd name="connsiteX5" fmla="*/ 563313 w 3803030"/>
              <a:gd name="connsiteY5" fmla="*/ 4415537 h 5104297"/>
              <a:gd name="connsiteX6" fmla="*/ 1004185 w 3803030"/>
              <a:gd name="connsiteY6" fmla="*/ 3027609 h 5104297"/>
              <a:gd name="connsiteX7" fmla="*/ 1445056 w 3803030"/>
              <a:gd name="connsiteY7" fmla="*/ 2292823 h 5104297"/>
              <a:gd name="connsiteX8" fmla="*/ 987856 w 3803030"/>
              <a:gd name="connsiteY8" fmla="*/ 1721323 h 5104297"/>
              <a:gd name="connsiteX9" fmla="*/ 24470 w 3803030"/>
              <a:gd name="connsiteY9" fmla="*/ 953880 h 5104297"/>
              <a:gd name="connsiteX10" fmla="*/ 465342 w 3803030"/>
              <a:gd name="connsiteY10" fmla="*/ 317066 h 5104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03030" h="5104297">
                <a:moveTo>
                  <a:pt x="465342" y="317066"/>
                </a:moveTo>
                <a:cubicBezTo>
                  <a:pt x="859949" y="178273"/>
                  <a:pt x="1845106" y="-189120"/>
                  <a:pt x="2392113" y="121123"/>
                </a:cubicBezTo>
                <a:cubicBezTo>
                  <a:pt x="2939120" y="431366"/>
                  <a:pt x="3586821" y="1441016"/>
                  <a:pt x="3747385" y="2178523"/>
                </a:cubicBezTo>
                <a:cubicBezTo>
                  <a:pt x="3907949" y="2916030"/>
                  <a:pt x="3703842" y="4059030"/>
                  <a:pt x="3355499" y="4546166"/>
                </a:cubicBezTo>
                <a:cubicBezTo>
                  <a:pt x="3007156" y="5033302"/>
                  <a:pt x="2122692" y="5123108"/>
                  <a:pt x="1657328" y="5101337"/>
                </a:cubicBezTo>
                <a:cubicBezTo>
                  <a:pt x="1191964" y="5079566"/>
                  <a:pt x="672170" y="4761158"/>
                  <a:pt x="563313" y="4415537"/>
                </a:cubicBezTo>
                <a:cubicBezTo>
                  <a:pt x="454456" y="4069916"/>
                  <a:pt x="857228" y="3381395"/>
                  <a:pt x="1004185" y="3027609"/>
                </a:cubicBezTo>
                <a:cubicBezTo>
                  <a:pt x="1151142" y="2673823"/>
                  <a:pt x="1447778" y="2510537"/>
                  <a:pt x="1445056" y="2292823"/>
                </a:cubicBezTo>
                <a:cubicBezTo>
                  <a:pt x="1442335" y="2075109"/>
                  <a:pt x="1224620" y="1944480"/>
                  <a:pt x="987856" y="1721323"/>
                </a:cubicBezTo>
                <a:cubicBezTo>
                  <a:pt x="751092" y="1498166"/>
                  <a:pt x="108834" y="1190644"/>
                  <a:pt x="24470" y="953880"/>
                </a:cubicBezTo>
                <a:cubicBezTo>
                  <a:pt x="-59894" y="717116"/>
                  <a:pt x="70735" y="455859"/>
                  <a:pt x="465342" y="317066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DFC5AB4-7252-DD48-A524-9DCC3FFF1F8E}"/>
              </a:ext>
            </a:extLst>
          </p:cNvPr>
          <p:cNvSpPr/>
          <p:nvPr/>
        </p:nvSpPr>
        <p:spPr>
          <a:xfrm>
            <a:off x="1522175" y="4097648"/>
            <a:ext cx="902837" cy="908981"/>
          </a:xfrm>
          <a:prstGeom prst="rect">
            <a:avLst/>
          </a:prstGeom>
          <a:solidFill>
            <a:schemeClr val="bg1"/>
          </a:solidFill>
          <a:ln w="1905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21217317-21DB-E941-920C-377E3157FBB1}"/>
              </a:ext>
            </a:extLst>
          </p:cNvPr>
          <p:cNvSpPr txBox="1"/>
          <p:nvPr/>
        </p:nvSpPr>
        <p:spPr>
          <a:xfrm>
            <a:off x="340688" y="6019882"/>
            <a:ext cx="1928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374997"/>
                </a:solidFill>
                <a:latin typeface="Century Gothic" panose="020B0502020202020204" pitchFamily="34" charset="0"/>
              </a:rPr>
              <a:t>QUADRILATÈRES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B87C835B-F8D0-5144-9FA0-67A02B3FA9C4}"/>
              </a:ext>
            </a:extLst>
          </p:cNvPr>
          <p:cNvSpPr txBox="1"/>
          <p:nvPr/>
        </p:nvSpPr>
        <p:spPr>
          <a:xfrm>
            <a:off x="1178393" y="4981494"/>
            <a:ext cx="16183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Century Gothic" panose="020B0502020202020204" pitchFamily="34" charset="0"/>
              </a:rPr>
              <a:t>carré</a:t>
            </a:r>
          </a:p>
        </p:txBody>
      </p:sp>
      <p:sp>
        <p:nvSpPr>
          <p:cNvPr id="64" name="Forme libre 63">
            <a:extLst>
              <a:ext uri="{FF2B5EF4-FFF2-40B4-BE49-F238E27FC236}">
                <a16:creationId xmlns:a16="http://schemas.microsoft.com/office/drawing/2014/main" id="{66781DAC-4A18-9344-9ADC-75B85BC55BB4}"/>
              </a:ext>
            </a:extLst>
          </p:cNvPr>
          <p:cNvSpPr/>
          <p:nvPr/>
        </p:nvSpPr>
        <p:spPr>
          <a:xfrm>
            <a:off x="864034" y="982438"/>
            <a:ext cx="3827473" cy="5465388"/>
          </a:xfrm>
          <a:custGeom>
            <a:avLst/>
            <a:gdLst>
              <a:gd name="connsiteX0" fmla="*/ 1666895 w 3827473"/>
              <a:gd name="connsiteY0" fmla="*/ 323848 h 5465388"/>
              <a:gd name="connsiteX1" fmla="*/ 2548637 w 3827473"/>
              <a:gd name="connsiteY1" fmla="*/ 13605 h 5465388"/>
              <a:gd name="connsiteX2" fmla="*/ 3593666 w 3827473"/>
              <a:gd name="connsiteY2" fmla="*/ 748391 h 5465388"/>
              <a:gd name="connsiteX3" fmla="*/ 3348737 w 3827473"/>
              <a:gd name="connsiteY3" fmla="*/ 1858733 h 5465388"/>
              <a:gd name="connsiteX4" fmla="*/ 2695595 w 3827473"/>
              <a:gd name="connsiteY4" fmla="*/ 2495548 h 5465388"/>
              <a:gd name="connsiteX5" fmla="*/ 2369023 w 3827473"/>
              <a:gd name="connsiteY5" fmla="*/ 3148691 h 5465388"/>
              <a:gd name="connsiteX6" fmla="*/ 2466995 w 3827473"/>
              <a:gd name="connsiteY6" fmla="*/ 3687533 h 5465388"/>
              <a:gd name="connsiteX7" fmla="*/ 3218109 w 3827473"/>
              <a:gd name="connsiteY7" fmla="*/ 3834491 h 5465388"/>
              <a:gd name="connsiteX8" fmla="*/ 3756952 w 3827473"/>
              <a:gd name="connsiteY8" fmla="*/ 4128405 h 5465388"/>
              <a:gd name="connsiteX9" fmla="*/ 3773280 w 3827473"/>
              <a:gd name="connsiteY9" fmla="*/ 4895848 h 5465388"/>
              <a:gd name="connsiteX10" fmla="*/ 3316080 w 3827473"/>
              <a:gd name="connsiteY10" fmla="*/ 5418362 h 5465388"/>
              <a:gd name="connsiteX11" fmla="*/ 2450666 w 3827473"/>
              <a:gd name="connsiteY11" fmla="*/ 5418362 h 5465388"/>
              <a:gd name="connsiteX12" fmla="*/ 1666895 w 3827473"/>
              <a:gd name="connsiteY12" fmla="*/ 5222419 h 5465388"/>
              <a:gd name="connsiteX13" fmla="*/ 1291337 w 3827473"/>
              <a:gd name="connsiteY13" fmla="*/ 4699905 h 5465388"/>
              <a:gd name="connsiteX14" fmla="*/ 621866 w 3827473"/>
              <a:gd name="connsiteY14" fmla="*/ 4405991 h 5465388"/>
              <a:gd name="connsiteX15" fmla="*/ 34037 w 3827473"/>
              <a:gd name="connsiteY15" fmla="*/ 3573233 h 5465388"/>
              <a:gd name="connsiteX16" fmla="*/ 115680 w 3827473"/>
              <a:gd name="connsiteY16" fmla="*/ 2413905 h 5465388"/>
              <a:gd name="connsiteX17" fmla="*/ 491237 w 3827473"/>
              <a:gd name="connsiteY17" fmla="*/ 1581148 h 5465388"/>
              <a:gd name="connsiteX18" fmla="*/ 964766 w 3827473"/>
              <a:gd name="connsiteY18" fmla="*/ 976991 h 5465388"/>
              <a:gd name="connsiteX19" fmla="*/ 1666895 w 3827473"/>
              <a:gd name="connsiteY19" fmla="*/ 323848 h 5465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827473" h="5465388">
                <a:moveTo>
                  <a:pt x="1666895" y="323848"/>
                </a:moveTo>
                <a:cubicBezTo>
                  <a:pt x="1930873" y="163284"/>
                  <a:pt x="2227509" y="-57152"/>
                  <a:pt x="2548637" y="13605"/>
                </a:cubicBezTo>
                <a:cubicBezTo>
                  <a:pt x="2869765" y="84362"/>
                  <a:pt x="3460316" y="440870"/>
                  <a:pt x="3593666" y="748391"/>
                </a:cubicBezTo>
                <a:cubicBezTo>
                  <a:pt x="3727016" y="1055912"/>
                  <a:pt x="3498416" y="1567540"/>
                  <a:pt x="3348737" y="1858733"/>
                </a:cubicBezTo>
                <a:cubicBezTo>
                  <a:pt x="3199058" y="2149926"/>
                  <a:pt x="2858881" y="2280555"/>
                  <a:pt x="2695595" y="2495548"/>
                </a:cubicBezTo>
                <a:cubicBezTo>
                  <a:pt x="2532309" y="2710541"/>
                  <a:pt x="2407123" y="2950027"/>
                  <a:pt x="2369023" y="3148691"/>
                </a:cubicBezTo>
                <a:cubicBezTo>
                  <a:pt x="2330923" y="3347355"/>
                  <a:pt x="2325481" y="3573233"/>
                  <a:pt x="2466995" y="3687533"/>
                </a:cubicBezTo>
                <a:cubicBezTo>
                  <a:pt x="2608509" y="3801833"/>
                  <a:pt x="3003116" y="3761012"/>
                  <a:pt x="3218109" y="3834491"/>
                </a:cubicBezTo>
                <a:cubicBezTo>
                  <a:pt x="3433102" y="3907970"/>
                  <a:pt x="3664424" y="3951512"/>
                  <a:pt x="3756952" y="4128405"/>
                </a:cubicBezTo>
                <a:cubicBezTo>
                  <a:pt x="3849480" y="4305298"/>
                  <a:pt x="3846759" y="4680855"/>
                  <a:pt x="3773280" y="4895848"/>
                </a:cubicBezTo>
                <a:cubicBezTo>
                  <a:pt x="3699801" y="5110841"/>
                  <a:pt x="3536516" y="5331276"/>
                  <a:pt x="3316080" y="5418362"/>
                </a:cubicBezTo>
                <a:cubicBezTo>
                  <a:pt x="3095644" y="5505448"/>
                  <a:pt x="2725530" y="5451019"/>
                  <a:pt x="2450666" y="5418362"/>
                </a:cubicBezTo>
                <a:cubicBezTo>
                  <a:pt x="2175802" y="5385705"/>
                  <a:pt x="1860117" y="5342162"/>
                  <a:pt x="1666895" y="5222419"/>
                </a:cubicBezTo>
                <a:cubicBezTo>
                  <a:pt x="1473673" y="5102676"/>
                  <a:pt x="1465508" y="4835976"/>
                  <a:pt x="1291337" y="4699905"/>
                </a:cubicBezTo>
                <a:cubicBezTo>
                  <a:pt x="1117165" y="4563834"/>
                  <a:pt x="831416" y="4593770"/>
                  <a:pt x="621866" y="4405991"/>
                </a:cubicBezTo>
                <a:cubicBezTo>
                  <a:pt x="412316" y="4218212"/>
                  <a:pt x="118401" y="3905247"/>
                  <a:pt x="34037" y="3573233"/>
                </a:cubicBezTo>
                <a:cubicBezTo>
                  <a:pt x="-50327" y="3241219"/>
                  <a:pt x="39480" y="2745919"/>
                  <a:pt x="115680" y="2413905"/>
                </a:cubicBezTo>
                <a:cubicBezTo>
                  <a:pt x="191880" y="2081891"/>
                  <a:pt x="349723" y="1820634"/>
                  <a:pt x="491237" y="1581148"/>
                </a:cubicBezTo>
                <a:cubicBezTo>
                  <a:pt x="632751" y="1341662"/>
                  <a:pt x="766102" y="1183820"/>
                  <a:pt x="964766" y="976991"/>
                </a:cubicBezTo>
                <a:cubicBezTo>
                  <a:pt x="1163430" y="770162"/>
                  <a:pt x="1402917" y="484412"/>
                  <a:pt x="1666895" y="323848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0FBE8ABB-A565-AD45-8A0D-063E03DF517D}"/>
              </a:ext>
            </a:extLst>
          </p:cNvPr>
          <p:cNvGrpSpPr/>
          <p:nvPr/>
        </p:nvGrpSpPr>
        <p:grpSpPr>
          <a:xfrm rot="18831845">
            <a:off x="1917112" y="4048324"/>
            <a:ext cx="112965" cy="109937"/>
            <a:chOff x="2955783" y="3067069"/>
            <a:chExt cx="112965" cy="109937"/>
          </a:xfrm>
        </p:grpSpPr>
        <p:cxnSp>
          <p:nvCxnSpPr>
            <p:cNvPr id="74" name="Connecteur droit 73">
              <a:extLst>
                <a:ext uri="{FF2B5EF4-FFF2-40B4-BE49-F238E27FC236}">
                  <a16:creationId xmlns:a16="http://schemas.microsoft.com/office/drawing/2014/main" id="{93439434-4F07-314B-9097-734F2ECBF9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55783" y="3067069"/>
              <a:ext cx="86040" cy="8160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>
              <a:extLst>
                <a:ext uri="{FF2B5EF4-FFF2-40B4-BE49-F238E27FC236}">
                  <a16:creationId xmlns:a16="http://schemas.microsoft.com/office/drawing/2014/main" id="{5816FFF7-E5F2-324C-88BE-3CDC1851A6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2708" y="3095399"/>
              <a:ext cx="86040" cy="8160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e 76">
            <a:extLst>
              <a:ext uri="{FF2B5EF4-FFF2-40B4-BE49-F238E27FC236}">
                <a16:creationId xmlns:a16="http://schemas.microsoft.com/office/drawing/2014/main" id="{6E35354D-121F-B541-BCBE-5AC80EC9F0D5}"/>
              </a:ext>
            </a:extLst>
          </p:cNvPr>
          <p:cNvGrpSpPr/>
          <p:nvPr/>
        </p:nvGrpSpPr>
        <p:grpSpPr>
          <a:xfrm rot="18831845">
            <a:off x="1917112" y="4951659"/>
            <a:ext cx="112965" cy="109937"/>
            <a:chOff x="2955783" y="3067069"/>
            <a:chExt cx="112965" cy="109937"/>
          </a:xfrm>
        </p:grpSpPr>
        <p:cxnSp>
          <p:nvCxnSpPr>
            <p:cNvPr id="78" name="Connecteur droit 77">
              <a:extLst>
                <a:ext uri="{FF2B5EF4-FFF2-40B4-BE49-F238E27FC236}">
                  <a16:creationId xmlns:a16="http://schemas.microsoft.com/office/drawing/2014/main" id="{0F8B5674-E1AE-FC49-A83E-C8A8F45C9D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55783" y="3067069"/>
              <a:ext cx="86040" cy="8160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>
              <a:extLst>
                <a:ext uri="{FF2B5EF4-FFF2-40B4-BE49-F238E27FC236}">
                  <a16:creationId xmlns:a16="http://schemas.microsoft.com/office/drawing/2014/main" id="{4567C56B-661C-9D44-B49F-6BC7BC9CE6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2708" y="3095399"/>
              <a:ext cx="86040" cy="8160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e 79">
            <a:extLst>
              <a:ext uri="{FF2B5EF4-FFF2-40B4-BE49-F238E27FC236}">
                <a16:creationId xmlns:a16="http://schemas.microsoft.com/office/drawing/2014/main" id="{CF845BFF-EF90-6A44-A0DE-CD4FACCB3F70}"/>
              </a:ext>
            </a:extLst>
          </p:cNvPr>
          <p:cNvGrpSpPr/>
          <p:nvPr/>
        </p:nvGrpSpPr>
        <p:grpSpPr>
          <a:xfrm rot="2616259">
            <a:off x="2368530" y="4486682"/>
            <a:ext cx="112965" cy="109937"/>
            <a:chOff x="2955783" y="3067069"/>
            <a:chExt cx="112965" cy="109937"/>
          </a:xfrm>
        </p:grpSpPr>
        <p:cxnSp>
          <p:nvCxnSpPr>
            <p:cNvPr id="81" name="Connecteur droit 80">
              <a:extLst>
                <a:ext uri="{FF2B5EF4-FFF2-40B4-BE49-F238E27FC236}">
                  <a16:creationId xmlns:a16="http://schemas.microsoft.com/office/drawing/2014/main" id="{1DC4CBAE-BD19-444D-B173-F6343CD394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55783" y="3067069"/>
              <a:ext cx="86040" cy="8160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>
              <a:extLst>
                <a:ext uri="{FF2B5EF4-FFF2-40B4-BE49-F238E27FC236}">
                  <a16:creationId xmlns:a16="http://schemas.microsoft.com/office/drawing/2014/main" id="{4A961686-ADB9-A84E-968A-9E5AFADB18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2708" y="3095399"/>
              <a:ext cx="86040" cy="8160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e 82">
            <a:extLst>
              <a:ext uri="{FF2B5EF4-FFF2-40B4-BE49-F238E27FC236}">
                <a16:creationId xmlns:a16="http://schemas.microsoft.com/office/drawing/2014/main" id="{0B7D5970-A1E8-454E-9D51-AD44DAFA0649}"/>
              </a:ext>
            </a:extLst>
          </p:cNvPr>
          <p:cNvGrpSpPr/>
          <p:nvPr/>
        </p:nvGrpSpPr>
        <p:grpSpPr>
          <a:xfrm rot="2616259">
            <a:off x="1465343" y="4514564"/>
            <a:ext cx="112965" cy="109937"/>
            <a:chOff x="2955783" y="3067069"/>
            <a:chExt cx="112965" cy="109937"/>
          </a:xfrm>
        </p:grpSpPr>
        <p:cxnSp>
          <p:nvCxnSpPr>
            <p:cNvPr id="84" name="Connecteur droit 83">
              <a:extLst>
                <a:ext uri="{FF2B5EF4-FFF2-40B4-BE49-F238E27FC236}">
                  <a16:creationId xmlns:a16="http://schemas.microsoft.com/office/drawing/2014/main" id="{24359331-9D59-E947-815B-7D973C74F5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55783" y="3067069"/>
              <a:ext cx="86040" cy="8160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84">
              <a:extLst>
                <a:ext uri="{FF2B5EF4-FFF2-40B4-BE49-F238E27FC236}">
                  <a16:creationId xmlns:a16="http://schemas.microsoft.com/office/drawing/2014/main" id="{145BF7E4-4023-7544-88A0-03A88F86DB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2708" y="3095399"/>
              <a:ext cx="86040" cy="8160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e 108">
            <a:extLst>
              <a:ext uri="{FF2B5EF4-FFF2-40B4-BE49-F238E27FC236}">
                <a16:creationId xmlns:a16="http://schemas.microsoft.com/office/drawing/2014/main" id="{AA0D309E-8C73-D146-8359-06674664FD29}"/>
              </a:ext>
            </a:extLst>
          </p:cNvPr>
          <p:cNvGrpSpPr/>
          <p:nvPr/>
        </p:nvGrpSpPr>
        <p:grpSpPr>
          <a:xfrm rot="16200000">
            <a:off x="2319921" y="4893430"/>
            <a:ext cx="99300" cy="110843"/>
            <a:chOff x="8220773" y="5859391"/>
            <a:chExt cx="99300" cy="110843"/>
          </a:xfrm>
        </p:grpSpPr>
        <p:cxnSp>
          <p:nvCxnSpPr>
            <p:cNvPr id="110" name="Connecteur droit 109">
              <a:extLst>
                <a:ext uri="{FF2B5EF4-FFF2-40B4-BE49-F238E27FC236}">
                  <a16:creationId xmlns:a16="http://schemas.microsoft.com/office/drawing/2014/main" id="{EEDC1608-0932-934E-B18F-B7E91F4A8B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20773" y="5859391"/>
              <a:ext cx="99299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eur droit 110">
              <a:extLst>
                <a:ext uri="{FF2B5EF4-FFF2-40B4-BE49-F238E27FC236}">
                  <a16:creationId xmlns:a16="http://schemas.microsoft.com/office/drawing/2014/main" id="{185F35B5-264E-1644-8BD6-B1688C71FA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20072" y="5859391"/>
              <a:ext cx="1" cy="110843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e 111">
            <a:extLst>
              <a:ext uri="{FF2B5EF4-FFF2-40B4-BE49-F238E27FC236}">
                <a16:creationId xmlns:a16="http://schemas.microsoft.com/office/drawing/2014/main" id="{619191CA-AA49-034D-BE2B-0F670BA50729}"/>
              </a:ext>
            </a:extLst>
          </p:cNvPr>
          <p:cNvGrpSpPr/>
          <p:nvPr/>
        </p:nvGrpSpPr>
        <p:grpSpPr>
          <a:xfrm rot="5400000">
            <a:off x="1535547" y="4090954"/>
            <a:ext cx="99300" cy="110843"/>
            <a:chOff x="8220773" y="5859391"/>
            <a:chExt cx="99300" cy="110843"/>
          </a:xfrm>
        </p:grpSpPr>
        <p:cxnSp>
          <p:nvCxnSpPr>
            <p:cNvPr id="113" name="Connecteur droit 112">
              <a:extLst>
                <a:ext uri="{FF2B5EF4-FFF2-40B4-BE49-F238E27FC236}">
                  <a16:creationId xmlns:a16="http://schemas.microsoft.com/office/drawing/2014/main" id="{4921CD1C-ABA4-3B4A-832B-539F792921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20773" y="5859391"/>
              <a:ext cx="99299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cteur droit 113">
              <a:extLst>
                <a:ext uri="{FF2B5EF4-FFF2-40B4-BE49-F238E27FC236}">
                  <a16:creationId xmlns:a16="http://schemas.microsoft.com/office/drawing/2014/main" id="{CD1D408F-52CD-474A-9F00-F5F990BF3D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20072" y="5859391"/>
              <a:ext cx="1" cy="110843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e 114">
            <a:extLst>
              <a:ext uri="{FF2B5EF4-FFF2-40B4-BE49-F238E27FC236}">
                <a16:creationId xmlns:a16="http://schemas.microsoft.com/office/drawing/2014/main" id="{162E29D4-CD48-A74A-8544-8B300A84432B}"/>
              </a:ext>
            </a:extLst>
          </p:cNvPr>
          <p:cNvGrpSpPr/>
          <p:nvPr/>
        </p:nvGrpSpPr>
        <p:grpSpPr>
          <a:xfrm>
            <a:off x="1533636" y="4886988"/>
            <a:ext cx="99300" cy="110843"/>
            <a:chOff x="8220773" y="5859391"/>
            <a:chExt cx="99300" cy="110843"/>
          </a:xfrm>
        </p:grpSpPr>
        <p:cxnSp>
          <p:nvCxnSpPr>
            <p:cNvPr id="116" name="Connecteur droit 115">
              <a:extLst>
                <a:ext uri="{FF2B5EF4-FFF2-40B4-BE49-F238E27FC236}">
                  <a16:creationId xmlns:a16="http://schemas.microsoft.com/office/drawing/2014/main" id="{7DB9D043-7D15-9D47-BD42-927C9191AA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20773" y="5859391"/>
              <a:ext cx="99299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cteur droit 116">
              <a:extLst>
                <a:ext uri="{FF2B5EF4-FFF2-40B4-BE49-F238E27FC236}">
                  <a16:creationId xmlns:a16="http://schemas.microsoft.com/office/drawing/2014/main" id="{5D2D7549-36CF-1B44-BF89-F7C06D0903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20072" y="5859391"/>
              <a:ext cx="1" cy="110843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e 117">
            <a:extLst>
              <a:ext uri="{FF2B5EF4-FFF2-40B4-BE49-F238E27FC236}">
                <a16:creationId xmlns:a16="http://schemas.microsoft.com/office/drawing/2014/main" id="{98267089-3254-1642-AF25-84162994D97B}"/>
              </a:ext>
            </a:extLst>
          </p:cNvPr>
          <p:cNvGrpSpPr/>
          <p:nvPr/>
        </p:nvGrpSpPr>
        <p:grpSpPr>
          <a:xfrm rot="10800000">
            <a:off x="2318957" y="4099072"/>
            <a:ext cx="99300" cy="110843"/>
            <a:chOff x="8220773" y="5859391"/>
            <a:chExt cx="99300" cy="110843"/>
          </a:xfrm>
        </p:grpSpPr>
        <p:cxnSp>
          <p:nvCxnSpPr>
            <p:cNvPr id="119" name="Connecteur droit 118">
              <a:extLst>
                <a:ext uri="{FF2B5EF4-FFF2-40B4-BE49-F238E27FC236}">
                  <a16:creationId xmlns:a16="http://schemas.microsoft.com/office/drawing/2014/main" id="{93104056-6C48-C144-B1B2-717214E02F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20773" y="5859391"/>
              <a:ext cx="99299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cteur droit 119">
              <a:extLst>
                <a:ext uri="{FF2B5EF4-FFF2-40B4-BE49-F238E27FC236}">
                  <a16:creationId xmlns:a16="http://schemas.microsoft.com/office/drawing/2014/main" id="{E3E2C581-7B80-2947-B20A-CBDC8661A1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20072" y="5859391"/>
              <a:ext cx="1" cy="110843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091614C0-8DFD-1A45-8CE3-2B586FF3ED22}"/>
              </a:ext>
            </a:extLst>
          </p:cNvPr>
          <p:cNvSpPr/>
          <p:nvPr/>
        </p:nvSpPr>
        <p:spPr>
          <a:xfrm>
            <a:off x="1933906" y="2239967"/>
            <a:ext cx="1407142" cy="828481"/>
          </a:xfrm>
          <a:prstGeom prst="rect">
            <a:avLst/>
          </a:prstGeom>
          <a:solidFill>
            <a:schemeClr val="bg1"/>
          </a:solidFill>
          <a:ln w="1905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48E5835B-6A7B-6042-9EDD-4C249C19038F}"/>
              </a:ext>
            </a:extLst>
          </p:cNvPr>
          <p:cNvSpPr txBox="1"/>
          <p:nvPr/>
        </p:nvSpPr>
        <p:spPr>
          <a:xfrm>
            <a:off x="1722736" y="3066220"/>
            <a:ext cx="16183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Century Gothic" panose="020B0502020202020204" pitchFamily="34" charset="0"/>
              </a:rPr>
              <a:t>rectangle</a:t>
            </a:r>
          </a:p>
        </p:txBody>
      </p:sp>
    </p:spTree>
    <p:extLst>
      <p:ext uri="{BB962C8B-B14F-4D97-AF65-F5344CB8AC3E}">
        <p14:creationId xmlns:p14="http://schemas.microsoft.com/office/powerpoint/2010/main" val="2257165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12444" y="12799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hjhjk</a:t>
            </a:r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927287" y="148328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Figures planes : </a:t>
              </a:r>
              <a:r>
                <a:rPr lang="fr-FR" sz="2800" b="1" dirty="0">
                  <a:solidFill>
                    <a:srgbClr val="00B0F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synthèse</a:t>
              </a:r>
            </a:p>
          </p:txBody>
        </p:sp>
      </p:grpSp>
      <p:sp>
        <p:nvSpPr>
          <p:cNvPr id="4" name="Nuage 3">
            <a:extLst>
              <a:ext uri="{FF2B5EF4-FFF2-40B4-BE49-F238E27FC236}">
                <a16:creationId xmlns:a16="http://schemas.microsoft.com/office/drawing/2014/main" id="{D21ADA47-C891-A049-A778-467E9CEAD4DE}"/>
              </a:ext>
            </a:extLst>
          </p:cNvPr>
          <p:cNvSpPr/>
          <p:nvPr/>
        </p:nvSpPr>
        <p:spPr>
          <a:xfrm>
            <a:off x="5101939" y="2941829"/>
            <a:ext cx="1975104" cy="1316736"/>
          </a:xfrm>
          <a:prstGeom prst="cloud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Figures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planes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E21D5379-7D49-AF41-A6A8-4825BD12AB8E}"/>
              </a:ext>
            </a:extLst>
          </p:cNvPr>
          <p:cNvSpPr/>
          <p:nvPr/>
        </p:nvSpPr>
        <p:spPr>
          <a:xfrm>
            <a:off x="5456571" y="1246350"/>
            <a:ext cx="1085850" cy="1085850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8619AAD8-2437-6740-9090-756E749701E1}"/>
              </a:ext>
            </a:extLst>
          </p:cNvPr>
          <p:cNvCxnSpPr>
            <a:cxnSpLocks/>
          </p:cNvCxnSpPr>
          <p:nvPr/>
        </p:nvCxnSpPr>
        <p:spPr>
          <a:xfrm>
            <a:off x="5999496" y="1789275"/>
            <a:ext cx="464366" cy="2812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CB9A1D5B-AA6E-284F-A427-BB77FD6A9691}"/>
              </a:ext>
            </a:extLst>
          </p:cNvPr>
          <p:cNvCxnSpPr>
            <a:cxnSpLocks/>
            <a:endCxn id="3" idx="0"/>
          </p:cNvCxnSpPr>
          <p:nvPr/>
        </p:nvCxnSpPr>
        <p:spPr>
          <a:xfrm flipV="1">
            <a:off x="5999496" y="1246350"/>
            <a:ext cx="0" cy="5429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5303F558-2646-A347-A360-FE73AC8CB14B}"/>
              </a:ext>
            </a:extLst>
          </p:cNvPr>
          <p:cNvCxnSpPr>
            <a:cxnSpLocks/>
          </p:cNvCxnSpPr>
          <p:nvPr/>
        </p:nvCxnSpPr>
        <p:spPr>
          <a:xfrm>
            <a:off x="5943473" y="1458686"/>
            <a:ext cx="12186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7FD96564-2563-6D4A-94AD-E75565C4FC23}"/>
              </a:ext>
            </a:extLst>
          </p:cNvPr>
          <p:cNvCxnSpPr>
            <a:cxnSpLocks/>
          </p:cNvCxnSpPr>
          <p:nvPr/>
        </p:nvCxnSpPr>
        <p:spPr>
          <a:xfrm>
            <a:off x="5943475" y="1502231"/>
            <a:ext cx="121866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D48EB4F-D0E9-7C42-9AD4-2246EFF5654F}"/>
              </a:ext>
            </a:extLst>
          </p:cNvPr>
          <p:cNvCxnSpPr>
            <a:cxnSpLocks/>
          </p:cNvCxnSpPr>
          <p:nvPr/>
        </p:nvCxnSpPr>
        <p:spPr>
          <a:xfrm flipV="1">
            <a:off x="6089491" y="1803790"/>
            <a:ext cx="57309" cy="11526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4C1DA18F-50CC-4347-AC25-73D864362D45}"/>
              </a:ext>
            </a:extLst>
          </p:cNvPr>
          <p:cNvCxnSpPr>
            <a:cxnSpLocks/>
          </p:cNvCxnSpPr>
          <p:nvPr/>
        </p:nvCxnSpPr>
        <p:spPr>
          <a:xfrm flipV="1">
            <a:off x="6125779" y="1832821"/>
            <a:ext cx="57309" cy="11526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BE5745A7-C028-CA4F-A346-B07039C73749}"/>
              </a:ext>
            </a:extLst>
          </p:cNvPr>
          <p:cNvSpPr txBox="1"/>
          <p:nvPr/>
        </p:nvSpPr>
        <p:spPr>
          <a:xfrm>
            <a:off x="5521445" y="892367"/>
            <a:ext cx="108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374997"/>
                </a:solidFill>
                <a:latin typeface="Century Gothic" panose="020B0502020202020204" pitchFamily="34" charset="0"/>
              </a:rPr>
              <a:t>CERCLE</a:t>
            </a:r>
          </a:p>
        </p:txBody>
      </p:sp>
      <p:sp>
        <p:nvSpPr>
          <p:cNvPr id="27" name="Triangle 26">
            <a:extLst>
              <a:ext uri="{FF2B5EF4-FFF2-40B4-BE49-F238E27FC236}">
                <a16:creationId xmlns:a16="http://schemas.microsoft.com/office/drawing/2014/main" id="{FE3FE774-78D5-334A-B91C-787BF59C09F5}"/>
              </a:ext>
            </a:extLst>
          </p:cNvPr>
          <p:cNvSpPr/>
          <p:nvPr/>
        </p:nvSpPr>
        <p:spPr>
          <a:xfrm>
            <a:off x="8888826" y="1386530"/>
            <a:ext cx="950259" cy="1022778"/>
          </a:xfrm>
          <a:prstGeom prst="triangle">
            <a:avLst>
              <a:gd name="adj" fmla="val 25772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Triangle 29">
            <a:extLst>
              <a:ext uri="{FF2B5EF4-FFF2-40B4-BE49-F238E27FC236}">
                <a16:creationId xmlns:a16="http://schemas.microsoft.com/office/drawing/2014/main" id="{72932BD0-9DF3-2743-94E9-08A41B536D50}"/>
              </a:ext>
            </a:extLst>
          </p:cNvPr>
          <p:cNvSpPr/>
          <p:nvPr/>
        </p:nvSpPr>
        <p:spPr>
          <a:xfrm>
            <a:off x="9146969" y="5006629"/>
            <a:ext cx="1384232" cy="1124096"/>
          </a:xfrm>
          <a:prstGeom prst="triangle">
            <a:avLst>
              <a:gd name="adj" fmla="val 0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B27758DF-E6DF-F84A-895F-F6391D711917}"/>
              </a:ext>
            </a:extLst>
          </p:cNvPr>
          <p:cNvCxnSpPr>
            <a:cxnSpLocks/>
          </p:cNvCxnSpPr>
          <p:nvPr/>
        </p:nvCxnSpPr>
        <p:spPr>
          <a:xfrm flipH="1">
            <a:off x="9146969" y="6019882"/>
            <a:ext cx="99299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883169AF-AD40-4244-A5F2-5AEF1CC9DC47}"/>
              </a:ext>
            </a:extLst>
          </p:cNvPr>
          <p:cNvCxnSpPr>
            <a:cxnSpLocks/>
          </p:cNvCxnSpPr>
          <p:nvPr/>
        </p:nvCxnSpPr>
        <p:spPr>
          <a:xfrm flipH="1">
            <a:off x="9246268" y="6019882"/>
            <a:ext cx="1" cy="11084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>
            <a:extLst>
              <a:ext uri="{FF2B5EF4-FFF2-40B4-BE49-F238E27FC236}">
                <a16:creationId xmlns:a16="http://schemas.microsoft.com/office/drawing/2014/main" id="{FB2630BA-7AA0-624A-8F4E-855298906B16}"/>
              </a:ext>
            </a:extLst>
          </p:cNvPr>
          <p:cNvSpPr txBox="1"/>
          <p:nvPr/>
        </p:nvSpPr>
        <p:spPr>
          <a:xfrm>
            <a:off x="10336057" y="1317565"/>
            <a:ext cx="1481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374997"/>
                </a:solidFill>
                <a:latin typeface="Century Gothic" panose="020B0502020202020204" pitchFamily="34" charset="0"/>
              </a:rPr>
              <a:t>TRIANGLES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69CC27D8-31A9-464C-B84C-F54C220520C1}"/>
              </a:ext>
            </a:extLst>
          </p:cNvPr>
          <p:cNvSpPr txBox="1"/>
          <p:nvPr/>
        </p:nvSpPr>
        <p:spPr>
          <a:xfrm>
            <a:off x="8486625" y="2428499"/>
            <a:ext cx="16183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latin typeface="Century Gothic" panose="020B0502020202020204" pitchFamily="34" charset="0"/>
              </a:rPr>
              <a:t>quelconque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607484B8-E69A-624A-A020-72E926B1702F}"/>
              </a:ext>
            </a:extLst>
          </p:cNvPr>
          <p:cNvSpPr txBox="1"/>
          <p:nvPr/>
        </p:nvSpPr>
        <p:spPr>
          <a:xfrm>
            <a:off x="9032458" y="6131605"/>
            <a:ext cx="16183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Century Gothic" panose="020B0502020202020204" pitchFamily="34" charset="0"/>
              </a:rPr>
              <a:t>rectangle</a:t>
            </a:r>
          </a:p>
        </p:txBody>
      </p:sp>
      <p:sp>
        <p:nvSpPr>
          <p:cNvPr id="51" name="Forme libre 50">
            <a:extLst>
              <a:ext uri="{FF2B5EF4-FFF2-40B4-BE49-F238E27FC236}">
                <a16:creationId xmlns:a16="http://schemas.microsoft.com/office/drawing/2014/main" id="{7E8D2D0A-2210-684F-9BD7-538A8AE4FF52}"/>
              </a:ext>
            </a:extLst>
          </p:cNvPr>
          <p:cNvSpPr/>
          <p:nvPr/>
        </p:nvSpPr>
        <p:spPr>
          <a:xfrm>
            <a:off x="7666282" y="1246351"/>
            <a:ext cx="3803030" cy="5451324"/>
          </a:xfrm>
          <a:custGeom>
            <a:avLst/>
            <a:gdLst>
              <a:gd name="connsiteX0" fmla="*/ 465342 w 3803030"/>
              <a:gd name="connsiteY0" fmla="*/ 317066 h 5104297"/>
              <a:gd name="connsiteX1" fmla="*/ 2392113 w 3803030"/>
              <a:gd name="connsiteY1" fmla="*/ 121123 h 5104297"/>
              <a:gd name="connsiteX2" fmla="*/ 3747385 w 3803030"/>
              <a:gd name="connsiteY2" fmla="*/ 2178523 h 5104297"/>
              <a:gd name="connsiteX3" fmla="*/ 3355499 w 3803030"/>
              <a:gd name="connsiteY3" fmla="*/ 4546166 h 5104297"/>
              <a:gd name="connsiteX4" fmla="*/ 1657328 w 3803030"/>
              <a:gd name="connsiteY4" fmla="*/ 5101337 h 5104297"/>
              <a:gd name="connsiteX5" fmla="*/ 563313 w 3803030"/>
              <a:gd name="connsiteY5" fmla="*/ 4415537 h 5104297"/>
              <a:gd name="connsiteX6" fmla="*/ 1004185 w 3803030"/>
              <a:gd name="connsiteY6" fmla="*/ 3027609 h 5104297"/>
              <a:gd name="connsiteX7" fmla="*/ 1445056 w 3803030"/>
              <a:gd name="connsiteY7" fmla="*/ 2292823 h 5104297"/>
              <a:gd name="connsiteX8" fmla="*/ 987856 w 3803030"/>
              <a:gd name="connsiteY8" fmla="*/ 1721323 h 5104297"/>
              <a:gd name="connsiteX9" fmla="*/ 24470 w 3803030"/>
              <a:gd name="connsiteY9" fmla="*/ 953880 h 5104297"/>
              <a:gd name="connsiteX10" fmla="*/ 465342 w 3803030"/>
              <a:gd name="connsiteY10" fmla="*/ 317066 h 5104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03030" h="5104297">
                <a:moveTo>
                  <a:pt x="465342" y="317066"/>
                </a:moveTo>
                <a:cubicBezTo>
                  <a:pt x="859949" y="178273"/>
                  <a:pt x="1845106" y="-189120"/>
                  <a:pt x="2392113" y="121123"/>
                </a:cubicBezTo>
                <a:cubicBezTo>
                  <a:pt x="2939120" y="431366"/>
                  <a:pt x="3586821" y="1441016"/>
                  <a:pt x="3747385" y="2178523"/>
                </a:cubicBezTo>
                <a:cubicBezTo>
                  <a:pt x="3907949" y="2916030"/>
                  <a:pt x="3703842" y="4059030"/>
                  <a:pt x="3355499" y="4546166"/>
                </a:cubicBezTo>
                <a:cubicBezTo>
                  <a:pt x="3007156" y="5033302"/>
                  <a:pt x="2122692" y="5123108"/>
                  <a:pt x="1657328" y="5101337"/>
                </a:cubicBezTo>
                <a:cubicBezTo>
                  <a:pt x="1191964" y="5079566"/>
                  <a:pt x="672170" y="4761158"/>
                  <a:pt x="563313" y="4415537"/>
                </a:cubicBezTo>
                <a:cubicBezTo>
                  <a:pt x="454456" y="4069916"/>
                  <a:pt x="857228" y="3381395"/>
                  <a:pt x="1004185" y="3027609"/>
                </a:cubicBezTo>
                <a:cubicBezTo>
                  <a:pt x="1151142" y="2673823"/>
                  <a:pt x="1447778" y="2510537"/>
                  <a:pt x="1445056" y="2292823"/>
                </a:cubicBezTo>
                <a:cubicBezTo>
                  <a:pt x="1442335" y="2075109"/>
                  <a:pt x="1224620" y="1944480"/>
                  <a:pt x="987856" y="1721323"/>
                </a:cubicBezTo>
                <a:cubicBezTo>
                  <a:pt x="751092" y="1498166"/>
                  <a:pt x="108834" y="1190644"/>
                  <a:pt x="24470" y="953880"/>
                </a:cubicBezTo>
                <a:cubicBezTo>
                  <a:pt x="-59894" y="717116"/>
                  <a:pt x="70735" y="455859"/>
                  <a:pt x="465342" y="317066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DFC5AB4-7252-DD48-A524-9DCC3FFF1F8E}"/>
              </a:ext>
            </a:extLst>
          </p:cNvPr>
          <p:cNvSpPr/>
          <p:nvPr/>
        </p:nvSpPr>
        <p:spPr>
          <a:xfrm>
            <a:off x="1522175" y="4097648"/>
            <a:ext cx="902837" cy="908981"/>
          </a:xfrm>
          <a:prstGeom prst="rect">
            <a:avLst/>
          </a:prstGeom>
          <a:solidFill>
            <a:schemeClr val="bg1"/>
          </a:solidFill>
          <a:ln w="1905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21217317-21DB-E941-920C-377E3157FBB1}"/>
              </a:ext>
            </a:extLst>
          </p:cNvPr>
          <p:cNvSpPr txBox="1"/>
          <p:nvPr/>
        </p:nvSpPr>
        <p:spPr>
          <a:xfrm>
            <a:off x="340688" y="6019882"/>
            <a:ext cx="1928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374997"/>
                </a:solidFill>
                <a:latin typeface="Century Gothic" panose="020B0502020202020204" pitchFamily="34" charset="0"/>
              </a:rPr>
              <a:t>QUADRILATÈRES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B87C835B-F8D0-5144-9FA0-67A02B3FA9C4}"/>
              </a:ext>
            </a:extLst>
          </p:cNvPr>
          <p:cNvSpPr txBox="1"/>
          <p:nvPr/>
        </p:nvSpPr>
        <p:spPr>
          <a:xfrm>
            <a:off x="1178393" y="4981494"/>
            <a:ext cx="16183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Century Gothic" panose="020B0502020202020204" pitchFamily="34" charset="0"/>
              </a:rPr>
              <a:t>carré</a:t>
            </a:r>
          </a:p>
        </p:txBody>
      </p:sp>
      <p:sp>
        <p:nvSpPr>
          <p:cNvPr id="64" name="Forme libre 63">
            <a:extLst>
              <a:ext uri="{FF2B5EF4-FFF2-40B4-BE49-F238E27FC236}">
                <a16:creationId xmlns:a16="http://schemas.microsoft.com/office/drawing/2014/main" id="{66781DAC-4A18-9344-9ADC-75B85BC55BB4}"/>
              </a:ext>
            </a:extLst>
          </p:cNvPr>
          <p:cNvSpPr/>
          <p:nvPr/>
        </p:nvSpPr>
        <p:spPr>
          <a:xfrm>
            <a:off x="864034" y="982438"/>
            <a:ext cx="3827473" cy="5465388"/>
          </a:xfrm>
          <a:custGeom>
            <a:avLst/>
            <a:gdLst>
              <a:gd name="connsiteX0" fmla="*/ 1666895 w 3827473"/>
              <a:gd name="connsiteY0" fmla="*/ 323848 h 5465388"/>
              <a:gd name="connsiteX1" fmla="*/ 2548637 w 3827473"/>
              <a:gd name="connsiteY1" fmla="*/ 13605 h 5465388"/>
              <a:gd name="connsiteX2" fmla="*/ 3593666 w 3827473"/>
              <a:gd name="connsiteY2" fmla="*/ 748391 h 5465388"/>
              <a:gd name="connsiteX3" fmla="*/ 3348737 w 3827473"/>
              <a:gd name="connsiteY3" fmla="*/ 1858733 h 5465388"/>
              <a:gd name="connsiteX4" fmla="*/ 2695595 w 3827473"/>
              <a:gd name="connsiteY4" fmla="*/ 2495548 h 5465388"/>
              <a:gd name="connsiteX5" fmla="*/ 2369023 w 3827473"/>
              <a:gd name="connsiteY5" fmla="*/ 3148691 h 5465388"/>
              <a:gd name="connsiteX6" fmla="*/ 2466995 w 3827473"/>
              <a:gd name="connsiteY6" fmla="*/ 3687533 h 5465388"/>
              <a:gd name="connsiteX7" fmla="*/ 3218109 w 3827473"/>
              <a:gd name="connsiteY7" fmla="*/ 3834491 h 5465388"/>
              <a:gd name="connsiteX8" fmla="*/ 3756952 w 3827473"/>
              <a:gd name="connsiteY8" fmla="*/ 4128405 h 5465388"/>
              <a:gd name="connsiteX9" fmla="*/ 3773280 w 3827473"/>
              <a:gd name="connsiteY9" fmla="*/ 4895848 h 5465388"/>
              <a:gd name="connsiteX10" fmla="*/ 3316080 w 3827473"/>
              <a:gd name="connsiteY10" fmla="*/ 5418362 h 5465388"/>
              <a:gd name="connsiteX11" fmla="*/ 2450666 w 3827473"/>
              <a:gd name="connsiteY11" fmla="*/ 5418362 h 5465388"/>
              <a:gd name="connsiteX12" fmla="*/ 1666895 w 3827473"/>
              <a:gd name="connsiteY12" fmla="*/ 5222419 h 5465388"/>
              <a:gd name="connsiteX13" fmla="*/ 1291337 w 3827473"/>
              <a:gd name="connsiteY13" fmla="*/ 4699905 h 5465388"/>
              <a:gd name="connsiteX14" fmla="*/ 621866 w 3827473"/>
              <a:gd name="connsiteY14" fmla="*/ 4405991 h 5465388"/>
              <a:gd name="connsiteX15" fmla="*/ 34037 w 3827473"/>
              <a:gd name="connsiteY15" fmla="*/ 3573233 h 5465388"/>
              <a:gd name="connsiteX16" fmla="*/ 115680 w 3827473"/>
              <a:gd name="connsiteY16" fmla="*/ 2413905 h 5465388"/>
              <a:gd name="connsiteX17" fmla="*/ 491237 w 3827473"/>
              <a:gd name="connsiteY17" fmla="*/ 1581148 h 5465388"/>
              <a:gd name="connsiteX18" fmla="*/ 964766 w 3827473"/>
              <a:gd name="connsiteY18" fmla="*/ 976991 h 5465388"/>
              <a:gd name="connsiteX19" fmla="*/ 1666895 w 3827473"/>
              <a:gd name="connsiteY19" fmla="*/ 323848 h 5465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827473" h="5465388">
                <a:moveTo>
                  <a:pt x="1666895" y="323848"/>
                </a:moveTo>
                <a:cubicBezTo>
                  <a:pt x="1930873" y="163284"/>
                  <a:pt x="2227509" y="-57152"/>
                  <a:pt x="2548637" y="13605"/>
                </a:cubicBezTo>
                <a:cubicBezTo>
                  <a:pt x="2869765" y="84362"/>
                  <a:pt x="3460316" y="440870"/>
                  <a:pt x="3593666" y="748391"/>
                </a:cubicBezTo>
                <a:cubicBezTo>
                  <a:pt x="3727016" y="1055912"/>
                  <a:pt x="3498416" y="1567540"/>
                  <a:pt x="3348737" y="1858733"/>
                </a:cubicBezTo>
                <a:cubicBezTo>
                  <a:pt x="3199058" y="2149926"/>
                  <a:pt x="2858881" y="2280555"/>
                  <a:pt x="2695595" y="2495548"/>
                </a:cubicBezTo>
                <a:cubicBezTo>
                  <a:pt x="2532309" y="2710541"/>
                  <a:pt x="2407123" y="2950027"/>
                  <a:pt x="2369023" y="3148691"/>
                </a:cubicBezTo>
                <a:cubicBezTo>
                  <a:pt x="2330923" y="3347355"/>
                  <a:pt x="2325481" y="3573233"/>
                  <a:pt x="2466995" y="3687533"/>
                </a:cubicBezTo>
                <a:cubicBezTo>
                  <a:pt x="2608509" y="3801833"/>
                  <a:pt x="3003116" y="3761012"/>
                  <a:pt x="3218109" y="3834491"/>
                </a:cubicBezTo>
                <a:cubicBezTo>
                  <a:pt x="3433102" y="3907970"/>
                  <a:pt x="3664424" y="3951512"/>
                  <a:pt x="3756952" y="4128405"/>
                </a:cubicBezTo>
                <a:cubicBezTo>
                  <a:pt x="3849480" y="4305298"/>
                  <a:pt x="3846759" y="4680855"/>
                  <a:pt x="3773280" y="4895848"/>
                </a:cubicBezTo>
                <a:cubicBezTo>
                  <a:pt x="3699801" y="5110841"/>
                  <a:pt x="3536516" y="5331276"/>
                  <a:pt x="3316080" y="5418362"/>
                </a:cubicBezTo>
                <a:cubicBezTo>
                  <a:pt x="3095644" y="5505448"/>
                  <a:pt x="2725530" y="5451019"/>
                  <a:pt x="2450666" y="5418362"/>
                </a:cubicBezTo>
                <a:cubicBezTo>
                  <a:pt x="2175802" y="5385705"/>
                  <a:pt x="1860117" y="5342162"/>
                  <a:pt x="1666895" y="5222419"/>
                </a:cubicBezTo>
                <a:cubicBezTo>
                  <a:pt x="1473673" y="5102676"/>
                  <a:pt x="1465508" y="4835976"/>
                  <a:pt x="1291337" y="4699905"/>
                </a:cubicBezTo>
                <a:cubicBezTo>
                  <a:pt x="1117165" y="4563834"/>
                  <a:pt x="831416" y="4593770"/>
                  <a:pt x="621866" y="4405991"/>
                </a:cubicBezTo>
                <a:cubicBezTo>
                  <a:pt x="412316" y="4218212"/>
                  <a:pt x="118401" y="3905247"/>
                  <a:pt x="34037" y="3573233"/>
                </a:cubicBezTo>
                <a:cubicBezTo>
                  <a:pt x="-50327" y="3241219"/>
                  <a:pt x="39480" y="2745919"/>
                  <a:pt x="115680" y="2413905"/>
                </a:cubicBezTo>
                <a:cubicBezTo>
                  <a:pt x="191880" y="2081891"/>
                  <a:pt x="349723" y="1820634"/>
                  <a:pt x="491237" y="1581148"/>
                </a:cubicBezTo>
                <a:cubicBezTo>
                  <a:pt x="632751" y="1341662"/>
                  <a:pt x="766102" y="1183820"/>
                  <a:pt x="964766" y="976991"/>
                </a:cubicBezTo>
                <a:cubicBezTo>
                  <a:pt x="1163430" y="770162"/>
                  <a:pt x="1402917" y="484412"/>
                  <a:pt x="1666895" y="323848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0FBE8ABB-A565-AD45-8A0D-063E03DF517D}"/>
              </a:ext>
            </a:extLst>
          </p:cNvPr>
          <p:cNvGrpSpPr/>
          <p:nvPr/>
        </p:nvGrpSpPr>
        <p:grpSpPr>
          <a:xfrm rot="18831845">
            <a:off x="1917112" y="4048324"/>
            <a:ext cx="112965" cy="109937"/>
            <a:chOff x="2955783" y="3067069"/>
            <a:chExt cx="112965" cy="109937"/>
          </a:xfrm>
        </p:grpSpPr>
        <p:cxnSp>
          <p:nvCxnSpPr>
            <p:cNvPr id="74" name="Connecteur droit 73">
              <a:extLst>
                <a:ext uri="{FF2B5EF4-FFF2-40B4-BE49-F238E27FC236}">
                  <a16:creationId xmlns:a16="http://schemas.microsoft.com/office/drawing/2014/main" id="{93439434-4F07-314B-9097-734F2ECBF9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55783" y="3067069"/>
              <a:ext cx="86040" cy="8160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>
              <a:extLst>
                <a:ext uri="{FF2B5EF4-FFF2-40B4-BE49-F238E27FC236}">
                  <a16:creationId xmlns:a16="http://schemas.microsoft.com/office/drawing/2014/main" id="{5816FFF7-E5F2-324C-88BE-3CDC1851A6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2708" y="3095399"/>
              <a:ext cx="86040" cy="8160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e 76">
            <a:extLst>
              <a:ext uri="{FF2B5EF4-FFF2-40B4-BE49-F238E27FC236}">
                <a16:creationId xmlns:a16="http://schemas.microsoft.com/office/drawing/2014/main" id="{6E35354D-121F-B541-BCBE-5AC80EC9F0D5}"/>
              </a:ext>
            </a:extLst>
          </p:cNvPr>
          <p:cNvGrpSpPr/>
          <p:nvPr/>
        </p:nvGrpSpPr>
        <p:grpSpPr>
          <a:xfrm rot="18831845">
            <a:off x="1917112" y="4951659"/>
            <a:ext cx="112965" cy="109937"/>
            <a:chOff x="2955783" y="3067069"/>
            <a:chExt cx="112965" cy="109937"/>
          </a:xfrm>
        </p:grpSpPr>
        <p:cxnSp>
          <p:nvCxnSpPr>
            <p:cNvPr id="78" name="Connecteur droit 77">
              <a:extLst>
                <a:ext uri="{FF2B5EF4-FFF2-40B4-BE49-F238E27FC236}">
                  <a16:creationId xmlns:a16="http://schemas.microsoft.com/office/drawing/2014/main" id="{0F8B5674-E1AE-FC49-A83E-C8A8F45C9D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55783" y="3067069"/>
              <a:ext cx="86040" cy="8160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>
              <a:extLst>
                <a:ext uri="{FF2B5EF4-FFF2-40B4-BE49-F238E27FC236}">
                  <a16:creationId xmlns:a16="http://schemas.microsoft.com/office/drawing/2014/main" id="{4567C56B-661C-9D44-B49F-6BC7BC9CE6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2708" y="3095399"/>
              <a:ext cx="86040" cy="8160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e 79">
            <a:extLst>
              <a:ext uri="{FF2B5EF4-FFF2-40B4-BE49-F238E27FC236}">
                <a16:creationId xmlns:a16="http://schemas.microsoft.com/office/drawing/2014/main" id="{CF845BFF-EF90-6A44-A0DE-CD4FACCB3F70}"/>
              </a:ext>
            </a:extLst>
          </p:cNvPr>
          <p:cNvGrpSpPr/>
          <p:nvPr/>
        </p:nvGrpSpPr>
        <p:grpSpPr>
          <a:xfrm rot="2616259">
            <a:off x="2368530" y="4486682"/>
            <a:ext cx="112965" cy="109937"/>
            <a:chOff x="2955783" y="3067069"/>
            <a:chExt cx="112965" cy="109937"/>
          </a:xfrm>
        </p:grpSpPr>
        <p:cxnSp>
          <p:nvCxnSpPr>
            <p:cNvPr id="81" name="Connecteur droit 80">
              <a:extLst>
                <a:ext uri="{FF2B5EF4-FFF2-40B4-BE49-F238E27FC236}">
                  <a16:creationId xmlns:a16="http://schemas.microsoft.com/office/drawing/2014/main" id="{1DC4CBAE-BD19-444D-B173-F6343CD394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55783" y="3067069"/>
              <a:ext cx="86040" cy="8160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>
              <a:extLst>
                <a:ext uri="{FF2B5EF4-FFF2-40B4-BE49-F238E27FC236}">
                  <a16:creationId xmlns:a16="http://schemas.microsoft.com/office/drawing/2014/main" id="{4A961686-ADB9-A84E-968A-9E5AFADB18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2708" y="3095399"/>
              <a:ext cx="86040" cy="8160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e 82">
            <a:extLst>
              <a:ext uri="{FF2B5EF4-FFF2-40B4-BE49-F238E27FC236}">
                <a16:creationId xmlns:a16="http://schemas.microsoft.com/office/drawing/2014/main" id="{0B7D5970-A1E8-454E-9D51-AD44DAFA0649}"/>
              </a:ext>
            </a:extLst>
          </p:cNvPr>
          <p:cNvGrpSpPr/>
          <p:nvPr/>
        </p:nvGrpSpPr>
        <p:grpSpPr>
          <a:xfrm rot="2616259">
            <a:off x="1465343" y="4514564"/>
            <a:ext cx="112965" cy="109937"/>
            <a:chOff x="2955783" y="3067069"/>
            <a:chExt cx="112965" cy="109937"/>
          </a:xfrm>
        </p:grpSpPr>
        <p:cxnSp>
          <p:nvCxnSpPr>
            <p:cNvPr id="84" name="Connecteur droit 83">
              <a:extLst>
                <a:ext uri="{FF2B5EF4-FFF2-40B4-BE49-F238E27FC236}">
                  <a16:creationId xmlns:a16="http://schemas.microsoft.com/office/drawing/2014/main" id="{24359331-9D59-E947-815B-7D973C74F5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55783" y="3067069"/>
              <a:ext cx="86040" cy="8160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84">
              <a:extLst>
                <a:ext uri="{FF2B5EF4-FFF2-40B4-BE49-F238E27FC236}">
                  <a16:creationId xmlns:a16="http://schemas.microsoft.com/office/drawing/2014/main" id="{145BF7E4-4023-7544-88A0-03A88F86DB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2708" y="3095399"/>
              <a:ext cx="86040" cy="8160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e 108">
            <a:extLst>
              <a:ext uri="{FF2B5EF4-FFF2-40B4-BE49-F238E27FC236}">
                <a16:creationId xmlns:a16="http://schemas.microsoft.com/office/drawing/2014/main" id="{AA0D309E-8C73-D146-8359-06674664FD29}"/>
              </a:ext>
            </a:extLst>
          </p:cNvPr>
          <p:cNvGrpSpPr/>
          <p:nvPr/>
        </p:nvGrpSpPr>
        <p:grpSpPr>
          <a:xfrm rot="16200000">
            <a:off x="2319921" y="4893430"/>
            <a:ext cx="99300" cy="110843"/>
            <a:chOff x="8220773" y="5859391"/>
            <a:chExt cx="99300" cy="110843"/>
          </a:xfrm>
        </p:grpSpPr>
        <p:cxnSp>
          <p:nvCxnSpPr>
            <p:cNvPr id="110" name="Connecteur droit 109">
              <a:extLst>
                <a:ext uri="{FF2B5EF4-FFF2-40B4-BE49-F238E27FC236}">
                  <a16:creationId xmlns:a16="http://schemas.microsoft.com/office/drawing/2014/main" id="{EEDC1608-0932-934E-B18F-B7E91F4A8B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20773" y="5859391"/>
              <a:ext cx="99299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eur droit 110">
              <a:extLst>
                <a:ext uri="{FF2B5EF4-FFF2-40B4-BE49-F238E27FC236}">
                  <a16:creationId xmlns:a16="http://schemas.microsoft.com/office/drawing/2014/main" id="{185F35B5-264E-1644-8BD6-B1688C71FA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20072" y="5859391"/>
              <a:ext cx="1" cy="110843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e 111">
            <a:extLst>
              <a:ext uri="{FF2B5EF4-FFF2-40B4-BE49-F238E27FC236}">
                <a16:creationId xmlns:a16="http://schemas.microsoft.com/office/drawing/2014/main" id="{619191CA-AA49-034D-BE2B-0F670BA50729}"/>
              </a:ext>
            </a:extLst>
          </p:cNvPr>
          <p:cNvGrpSpPr/>
          <p:nvPr/>
        </p:nvGrpSpPr>
        <p:grpSpPr>
          <a:xfrm rot="5400000">
            <a:off x="1535547" y="4090954"/>
            <a:ext cx="99300" cy="110843"/>
            <a:chOff x="8220773" y="5859391"/>
            <a:chExt cx="99300" cy="110843"/>
          </a:xfrm>
        </p:grpSpPr>
        <p:cxnSp>
          <p:nvCxnSpPr>
            <p:cNvPr id="113" name="Connecteur droit 112">
              <a:extLst>
                <a:ext uri="{FF2B5EF4-FFF2-40B4-BE49-F238E27FC236}">
                  <a16:creationId xmlns:a16="http://schemas.microsoft.com/office/drawing/2014/main" id="{4921CD1C-ABA4-3B4A-832B-539F792921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20773" y="5859391"/>
              <a:ext cx="99299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cteur droit 113">
              <a:extLst>
                <a:ext uri="{FF2B5EF4-FFF2-40B4-BE49-F238E27FC236}">
                  <a16:creationId xmlns:a16="http://schemas.microsoft.com/office/drawing/2014/main" id="{CD1D408F-52CD-474A-9F00-F5F990BF3D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20072" y="5859391"/>
              <a:ext cx="1" cy="110843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e 114">
            <a:extLst>
              <a:ext uri="{FF2B5EF4-FFF2-40B4-BE49-F238E27FC236}">
                <a16:creationId xmlns:a16="http://schemas.microsoft.com/office/drawing/2014/main" id="{162E29D4-CD48-A74A-8544-8B300A84432B}"/>
              </a:ext>
            </a:extLst>
          </p:cNvPr>
          <p:cNvGrpSpPr/>
          <p:nvPr/>
        </p:nvGrpSpPr>
        <p:grpSpPr>
          <a:xfrm>
            <a:off x="1533636" y="4886988"/>
            <a:ext cx="99300" cy="110843"/>
            <a:chOff x="8220773" y="5859391"/>
            <a:chExt cx="99300" cy="110843"/>
          </a:xfrm>
        </p:grpSpPr>
        <p:cxnSp>
          <p:nvCxnSpPr>
            <p:cNvPr id="116" name="Connecteur droit 115">
              <a:extLst>
                <a:ext uri="{FF2B5EF4-FFF2-40B4-BE49-F238E27FC236}">
                  <a16:creationId xmlns:a16="http://schemas.microsoft.com/office/drawing/2014/main" id="{7DB9D043-7D15-9D47-BD42-927C9191AA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20773" y="5859391"/>
              <a:ext cx="99299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cteur droit 116">
              <a:extLst>
                <a:ext uri="{FF2B5EF4-FFF2-40B4-BE49-F238E27FC236}">
                  <a16:creationId xmlns:a16="http://schemas.microsoft.com/office/drawing/2014/main" id="{5D2D7549-36CF-1B44-BF89-F7C06D0903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20072" y="5859391"/>
              <a:ext cx="1" cy="110843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e 117">
            <a:extLst>
              <a:ext uri="{FF2B5EF4-FFF2-40B4-BE49-F238E27FC236}">
                <a16:creationId xmlns:a16="http://schemas.microsoft.com/office/drawing/2014/main" id="{98267089-3254-1642-AF25-84162994D97B}"/>
              </a:ext>
            </a:extLst>
          </p:cNvPr>
          <p:cNvGrpSpPr/>
          <p:nvPr/>
        </p:nvGrpSpPr>
        <p:grpSpPr>
          <a:xfrm rot="10800000">
            <a:off x="2318957" y="4099072"/>
            <a:ext cx="99300" cy="110843"/>
            <a:chOff x="8220773" y="5859391"/>
            <a:chExt cx="99300" cy="110843"/>
          </a:xfrm>
        </p:grpSpPr>
        <p:cxnSp>
          <p:nvCxnSpPr>
            <p:cNvPr id="119" name="Connecteur droit 118">
              <a:extLst>
                <a:ext uri="{FF2B5EF4-FFF2-40B4-BE49-F238E27FC236}">
                  <a16:creationId xmlns:a16="http://schemas.microsoft.com/office/drawing/2014/main" id="{93104056-6C48-C144-B1B2-717214E02F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20773" y="5859391"/>
              <a:ext cx="99299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cteur droit 119">
              <a:extLst>
                <a:ext uri="{FF2B5EF4-FFF2-40B4-BE49-F238E27FC236}">
                  <a16:creationId xmlns:a16="http://schemas.microsoft.com/office/drawing/2014/main" id="{E3E2C581-7B80-2947-B20A-CBDC8661A1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20072" y="5859391"/>
              <a:ext cx="1" cy="110843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091614C0-8DFD-1A45-8CE3-2B586FF3ED22}"/>
              </a:ext>
            </a:extLst>
          </p:cNvPr>
          <p:cNvSpPr/>
          <p:nvPr/>
        </p:nvSpPr>
        <p:spPr>
          <a:xfrm>
            <a:off x="1933906" y="2239967"/>
            <a:ext cx="1407142" cy="828481"/>
          </a:xfrm>
          <a:prstGeom prst="rect">
            <a:avLst/>
          </a:prstGeom>
          <a:solidFill>
            <a:schemeClr val="bg1"/>
          </a:solidFill>
          <a:ln w="1905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48E5835B-6A7B-6042-9EDD-4C249C19038F}"/>
              </a:ext>
            </a:extLst>
          </p:cNvPr>
          <p:cNvSpPr txBox="1"/>
          <p:nvPr/>
        </p:nvSpPr>
        <p:spPr>
          <a:xfrm>
            <a:off x="1722736" y="3066220"/>
            <a:ext cx="16183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Century Gothic" panose="020B0502020202020204" pitchFamily="34" charset="0"/>
              </a:rPr>
              <a:t>rectangle</a:t>
            </a:r>
          </a:p>
        </p:txBody>
      </p: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985C6683-7697-254D-B746-9246D88FE7BC}"/>
              </a:ext>
            </a:extLst>
          </p:cNvPr>
          <p:cNvGrpSpPr/>
          <p:nvPr/>
        </p:nvGrpSpPr>
        <p:grpSpPr>
          <a:xfrm rot="5400000">
            <a:off x="1934544" y="2245110"/>
            <a:ext cx="99300" cy="110843"/>
            <a:chOff x="8220773" y="5859391"/>
            <a:chExt cx="99300" cy="110843"/>
          </a:xfrm>
        </p:grpSpPr>
        <p:cxnSp>
          <p:nvCxnSpPr>
            <p:cNvPr id="55" name="Connecteur droit 54">
              <a:extLst>
                <a:ext uri="{FF2B5EF4-FFF2-40B4-BE49-F238E27FC236}">
                  <a16:creationId xmlns:a16="http://schemas.microsoft.com/office/drawing/2014/main" id="{225AD206-DA66-704A-B638-EE42E21BE7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20773" y="5859391"/>
              <a:ext cx="99299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>
              <a:extLst>
                <a:ext uri="{FF2B5EF4-FFF2-40B4-BE49-F238E27FC236}">
                  <a16:creationId xmlns:a16="http://schemas.microsoft.com/office/drawing/2014/main" id="{B47E76DE-27EC-A244-88CA-F711D10892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20072" y="5859391"/>
              <a:ext cx="1" cy="110843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52FE82C7-40F8-E849-89F7-D8E60DD6BFBA}"/>
              </a:ext>
            </a:extLst>
          </p:cNvPr>
          <p:cNvGrpSpPr/>
          <p:nvPr/>
        </p:nvGrpSpPr>
        <p:grpSpPr>
          <a:xfrm rot="10800000">
            <a:off x="3224535" y="2250881"/>
            <a:ext cx="99300" cy="110843"/>
            <a:chOff x="8220773" y="5859391"/>
            <a:chExt cx="99300" cy="110843"/>
          </a:xfrm>
        </p:grpSpPr>
        <p:cxnSp>
          <p:nvCxnSpPr>
            <p:cNvPr id="59" name="Connecteur droit 58">
              <a:extLst>
                <a:ext uri="{FF2B5EF4-FFF2-40B4-BE49-F238E27FC236}">
                  <a16:creationId xmlns:a16="http://schemas.microsoft.com/office/drawing/2014/main" id="{F15882CD-45EC-7740-84B7-93AE6F41F1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20773" y="5859391"/>
              <a:ext cx="99299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>
              <a:extLst>
                <a:ext uri="{FF2B5EF4-FFF2-40B4-BE49-F238E27FC236}">
                  <a16:creationId xmlns:a16="http://schemas.microsoft.com/office/drawing/2014/main" id="{097EE581-A2C9-9F41-BEB3-7297CC828B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20072" y="5859391"/>
              <a:ext cx="1" cy="110843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CB1C2045-7AE6-B84D-A289-84EB5F86C6A0}"/>
              </a:ext>
            </a:extLst>
          </p:cNvPr>
          <p:cNvGrpSpPr/>
          <p:nvPr/>
        </p:nvGrpSpPr>
        <p:grpSpPr>
          <a:xfrm rot="16200000">
            <a:off x="3231827" y="2961148"/>
            <a:ext cx="99300" cy="110843"/>
            <a:chOff x="8220773" y="5859391"/>
            <a:chExt cx="99300" cy="110843"/>
          </a:xfrm>
        </p:grpSpPr>
        <p:cxnSp>
          <p:nvCxnSpPr>
            <p:cNvPr id="66" name="Connecteur droit 65">
              <a:extLst>
                <a:ext uri="{FF2B5EF4-FFF2-40B4-BE49-F238E27FC236}">
                  <a16:creationId xmlns:a16="http://schemas.microsoft.com/office/drawing/2014/main" id="{F9DF4725-70DE-B24A-9E55-6ADB60A3C8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20773" y="5859391"/>
              <a:ext cx="99299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>
              <a:extLst>
                <a:ext uri="{FF2B5EF4-FFF2-40B4-BE49-F238E27FC236}">
                  <a16:creationId xmlns:a16="http://schemas.microsoft.com/office/drawing/2014/main" id="{D2FD389E-9F58-A341-BDB6-D6A82FF17D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20072" y="5859391"/>
              <a:ext cx="1" cy="110843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e 67">
            <a:extLst>
              <a:ext uri="{FF2B5EF4-FFF2-40B4-BE49-F238E27FC236}">
                <a16:creationId xmlns:a16="http://schemas.microsoft.com/office/drawing/2014/main" id="{89977110-370C-5644-9C74-8E2EC6908042}"/>
              </a:ext>
            </a:extLst>
          </p:cNvPr>
          <p:cNvGrpSpPr/>
          <p:nvPr/>
        </p:nvGrpSpPr>
        <p:grpSpPr>
          <a:xfrm>
            <a:off x="1934544" y="2951616"/>
            <a:ext cx="99300" cy="110843"/>
            <a:chOff x="8220773" y="5859391"/>
            <a:chExt cx="99300" cy="110843"/>
          </a:xfrm>
        </p:grpSpPr>
        <p:cxnSp>
          <p:nvCxnSpPr>
            <p:cNvPr id="69" name="Connecteur droit 68">
              <a:extLst>
                <a:ext uri="{FF2B5EF4-FFF2-40B4-BE49-F238E27FC236}">
                  <a16:creationId xmlns:a16="http://schemas.microsoft.com/office/drawing/2014/main" id="{ECB1CA54-4B1A-334B-937D-2DB30D3367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20773" y="5859391"/>
              <a:ext cx="99299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>
              <a:extLst>
                <a:ext uri="{FF2B5EF4-FFF2-40B4-BE49-F238E27FC236}">
                  <a16:creationId xmlns:a16="http://schemas.microsoft.com/office/drawing/2014/main" id="{F0964FFB-5ECF-044D-BE15-C34705B68A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20072" y="5859391"/>
              <a:ext cx="1" cy="110843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Ellipse 70">
            <a:extLst>
              <a:ext uri="{FF2B5EF4-FFF2-40B4-BE49-F238E27FC236}">
                <a16:creationId xmlns:a16="http://schemas.microsoft.com/office/drawing/2014/main" id="{B7882767-C689-D843-8547-5EEF2C24BE45}"/>
              </a:ext>
            </a:extLst>
          </p:cNvPr>
          <p:cNvSpPr/>
          <p:nvPr/>
        </p:nvSpPr>
        <p:spPr>
          <a:xfrm>
            <a:off x="2585931" y="2185886"/>
            <a:ext cx="141631" cy="118929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6A4F080E-18C2-2A4A-A3CB-A341A3278924}"/>
              </a:ext>
            </a:extLst>
          </p:cNvPr>
          <p:cNvSpPr/>
          <p:nvPr/>
        </p:nvSpPr>
        <p:spPr>
          <a:xfrm>
            <a:off x="2590320" y="2992141"/>
            <a:ext cx="141631" cy="118929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F36AD822-C743-1047-88C8-8DD731854BD1}"/>
              </a:ext>
            </a:extLst>
          </p:cNvPr>
          <p:cNvGrpSpPr/>
          <p:nvPr/>
        </p:nvGrpSpPr>
        <p:grpSpPr>
          <a:xfrm rot="2616259">
            <a:off x="1857843" y="2574473"/>
            <a:ext cx="112965" cy="109937"/>
            <a:chOff x="2955783" y="3067069"/>
            <a:chExt cx="112965" cy="109937"/>
          </a:xfrm>
        </p:grpSpPr>
        <p:cxnSp>
          <p:nvCxnSpPr>
            <p:cNvPr id="86" name="Connecteur droit 85">
              <a:extLst>
                <a:ext uri="{FF2B5EF4-FFF2-40B4-BE49-F238E27FC236}">
                  <a16:creationId xmlns:a16="http://schemas.microsoft.com/office/drawing/2014/main" id="{FA4903A4-897C-624F-B2C4-1D6390F1F7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55783" y="3067069"/>
              <a:ext cx="86040" cy="8160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86">
              <a:extLst>
                <a:ext uri="{FF2B5EF4-FFF2-40B4-BE49-F238E27FC236}">
                  <a16:creationId xmlns:a16="http://schemas.microsoft.com/office/drawing/2014/main" id="{27C7DD93-F636-1048-AD67-649DA551E5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2708" y="3095399"/>
              <a:ext cx="86040" cy="8160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e 87">
            <a:extLst>
              <a:ext uri="{FF2B5EF4-FFF2-40B4-BE49-F238E27FC236}">
                <a16:creationId xmlns:a16="http://schemas.microsoft.com/office/drawing/2014/main" id="{3965AE5B-6F3C-1541-9AC7-E7547C8859C9}"/>
              </a:ext>
            </a:extLst>
          </p:cNvPr>
          <p:cNvGrpSpPr/>
          <p:nvPr/>
        </p:nvGrpSpPr>
        <p:grpSpPr>
          <a:xfrm rot="2616259">
            <a:off x="3280415" y="2560519"/>
            <a:ext cx="112965" cy="109937"/>
            <a:chOff x="2955783" y="3067069"/>
            <a:chExt cx="112965" cy="109937"/>
          </a:xfrm>
        </p:grpSpPr>
        <p:cxnSp>
          <p:nvCxnSpPr>
            <p:cNvPr id="89" name="Connecteur droit 88">
              <a:extLst>
                <a:ext uri="{FF2B5EF4-FFF2-40B4-BE49-F238E27FC236}">
                  <a16:creationId xmlns:a16="http://schemas.microsoft.com/office/drawing/2014/main" id="{56AD7644-F98F-0049-B484-8973598867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55783" y="3067069"/>
              <a:ext cx="86040" cy="8160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eur droit 89">
              <a:extLst>
                <a:ext uri="{FF2B5EF4-FFF2-40B4-BE49-F238E27FC236}">
                  <a16:creationId xmlns:a16="http://schemas.microsoft.com/office/drawing/2014/main" id="{E7ACA2E8-1144-8B4E-AD9E-55A2893EA1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2708" y="3095399"/>
              <a:ext cx="86040" cy="8160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56098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12444" y="12799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hjhjk</a:t>
            </a:r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927287" y="148328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Figures planes : </a:t>
              </a:r>
              <a:r>
                <a:rPr lang="fr-FR" sz="2800" b="1" dirty="0">
                  <a:solidFill>
                    <a:srgbClr val="00B0F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synthèse</a:t>
              </a:r>
            </a:p>
          </p:txBody>
        </p:sp>
      </p:grpSp>
      <p:sp>
        <p:nvSpPr>
          <p:cNvPr id="4" name="Nuage 3">
            <a:extLst>
              <a:ext uri="{FF2B5EF4-FFF2-40B4-BE49-F238E27FC236}">
                <a16:creationId xmlns:a16="http://schemas.microsoft.com/office/drawing/2014/main" id="{D21ADA47-C891-A049-A778-467E9CEAD4DE}"/>
              </a:ext>
            </a:extLst>
          </p:cNvPr>
          <p:cNvSpPr/>
          <p:nvPr/>
        </p:nvSpPr>
        <p:spPr>
          <a:xfrm>
            <a:off x="5101939" y="2941829"/>
            <a:ext cx="1975104" cy="1316736"/>
          </a:xfrm>
          <a:prstGeom prst="cloud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Figures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planes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E21D5379-7D49-AF41-A6A8-4825BD12AB8E}"/>
              </a:ext>
            </a:extLst>
          </p:cNvPr>
          <p:cNvSpPr/>
          <p:nvPr/>
        </p:nvSpPr>
        <p:spPr>
          <a:xfrm>
            <a:off x="5456571" y="1246350"/>
            <a:ext cx="1085850" cy="1085850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8619AAD8-2437-6740-9090-756E749701E1}"/>
              </a:ext>
            </a:extLst>
          </p:cNvPr>
          <p:cNvCxnSpPr>
            <a:cxnSpLocks/>
          </p:cNvCxnSpPr>
          <p:nvPr/>
        </p:nvCxnSpPr>
        <p:spPr>
          <a:xfrm>
            <a:off x="5999496" y="1789275"/>
            <a:ext cx="464366" cy="2812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CB9A1D5B-AA6E-284F-A427-BB77FD6A9691}"/>
              </a:ext>
            </a:extLst>
          </p:cNvPr>
          <p:cNvCxnSpPr>
            <a:cxnSpLocks/>
            <a:endCxn id="3" idx="0"/>
          </p:cNvCxnSpPr>
          <p:nvPr/>
        </p:nvCxnSpPr>
        <p:spPr>
          <a:xfrm flipV="1">
            <a:off x="5999496" y="1246350"/>
            <a:ext cx="0" cy="5429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5303F558-2646-A347-A360-FE73AC8CB14B}"/>
              </a:ext>
            </a:extLst>
          </p:cNvPr>
          <p:cNvCxnSpPr>
            <a:cxnSpLocks/>
          </p:cNvCxnSpPr>
          <p:nvPr/>
        </p:nvCxnSpPr>
        <p:spPr>
          <a:xfrm>
            <a:off x="5943473" y="1458686"/>
            <a:ext cx="12186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7FD96564-2563-6D4A-94AD-E75565C4FC23}"/>
              </a:ext>
            </a:extLst>
          </p:cNvPr>
          <p:cNvCxnSpPr>
            <a:cxnSpLocks/>
          </p:cNvCxnSpPr>
          <p:nvPr/>
        </p:nvCxnSpPr>
        <p:spPr>
          <a:xfrm>
            <a:off x="5943475" y="1502231"/>
            <a:ext cx="121866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D48EB4F-D0E9-7C42-9AD4-2246EFF5654F}"/>
              </a:ext>
            </a:extLst>
          </p:cNvPr>
          <p:cNvCxnSpPr>
            <a:cxnSpLocks/>
          </p:cNvCxnSpPr>
          <p:nvPr/>
        </p:nvCxnSpPr>
        <p:spPr>
          <a:xfrm flipV="1">
            <a:off x="6089491" y="1803790"/>
            <a:ext cx="57309" cy="11526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4C1DA18F-50CC-4347-AC25-73D864362D45}"/>
              </a:ext>
            </a:extLst>
          </p:cNvPr>
          <p:cNvCxnSpPr>
            <a:cxnSpLocks/>
          </p:cNvCxnSpPr>
          <p:nvPr/>
        </p:nvCxnSpPr>
        <p:spPr>
          <a:xfrm flipV="1">
            <a:off x="6125779" y="1832821"/>
            <a:ext cx="57309" cy="11526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BE5745A7-C028-CA4F-A346-B07039C73749}"/>
              </a:ext>
            </a:extLst>
          </p:cNvPr>
          <p:cNvSpPr txBox="1"/>
          <p:nvPr/>
        </p:nvSpPr>
        <p:spPr>
          <a:xfrm>
            <a:off x="5521445" y="892367"/>
            <a:ext cx="108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374997"/>
                </a:solidFill>
                <a:latin typeface="Century Gothic" panose="020B0502020202020204" pitchFamily="34" charset="0"/>
              </a:rPr>
              <a:t>CERCLE</a:t>
            </a:r>
          </a:p>
        </p:txBody>
      </p:sp>
      <p:sp>
        <p:nvSpPr>
          <p:cNvPr id="27" name="Triangle 26">
            <a:extLst>
              <a:ext uri="{FF2B5EF4-FFF2-40B4-BE49-F238E27FC236}">
                <a16:creationId xmlns:a16="http://schemas.microsoft.com/office/drawing/2014/main" id="{FE3FE774-78D5-334A-B91C-787BF59C09F5}"/>
              </a:ext>
            </a:extLst>
          </p:cNvPr>
          <p:cNvSpPr/>
          <p:nvPr/>
        </p:nvSpPr>
        <p:spPr>
          <a:xfrm>
            <a:off x="8888826" y="1386530"/>
            <a:ext cx="950259" cy="1022778"/>
          </a:xfrm>
          <a:prstGeom prst="triangle">
            <a:avLst>
              <a:gd name="adj" fmla="val 25772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Triangle 29">
            <a:extLst>
              <a:ext uri="{FF2B5EF4-FFF2-40B4-BE49-F238E27FC236}">
                <a16:creationId xmlns:a16="http://schemas.microsoft.com/office/drawing/2014/main" id="{72932BD0-9DF3-2743-94E9-08A41B536D50}"/>
              </a:ext>
            </a:extLst>
          </p:cNvPr>
          <p:cNvSpPr/>
          <p:nvPr/>
        </p:nvSpPr>
        <p:spPr>
          <a:xfrm>
            <a:off x="9146969" y="5006629"/>
            <a:ext cx="1384232" cy="1124096"/>
          </a:xfrm>
          <a:prstGeom prst="triangle">
            <a:avLst>
              <a:gd name="adj" fmla="val 0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B27758DF-E6DF-F84A-895F-F6391D711917}"/>
              </a:ext>
            </a:extLst>
          </p:cNvPr>
          <p:cNvCxnSpPr>
            <a:cxnSpLocks/>
          </p:cNvCxnSpPr>
          <p:nvPr/>
        </p:nvCxnSpPr>
        <p:spPr>
          <a:xfrm flipH="1">
            <a:off x="9146969" y="6019882"/>
            <a:ext cx="99299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883169AF-AD40-4244-A5F2-5AEF1CC9DC47}"/>
              </a:ext>
            </a:extLst>
          </p:cNvPr>
          <p:cNvCxnSpPr>
            <a:cxnSpLocks/>
          </p:cNvCxnSpPr>
          <p:nvPr/>
        </p:nvCxnSpPr>
        <p:spPr>
          <a:xfrm flipH="1">
            <a:off x="9246268" y="6019882"/>
            <a:ext cx="1" cy="11084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>
            <a:extLst>
              <a:ext uri="{FF2B5EF4-FFF2-40B4-BE49-F238E27FC236}">
                <a16:creationId xmlns:a16="http://schemas.microsoft.com/office/drawing/2014/main" id="{FB2630BA-7AA0-624A-8F4E-855298906B16}"/>
              </a:ext>
            </a:extLst>
          </p:cNvPr>
          <p:cNvSpPr txBox="1"/>
          <p:nvPr/>
        </p:nvSpPr>
        <p:spPr>
          <a:xfrm>
            <a:off x="10336057" y="1317565"/>
            <a:ext cx="1481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374997"/>
                </a:solidFill>
                <a:latin typeface="Century Gothic" panose="020B0502020202020204" pitchFamily="34" charset="0"/>
              </a:rPr>
              <a:t>TRIANGLES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69CC27D8-31A9-464C-B84C-F54C220520C1}"/>
              </a:ext>
            </a:extLst>
          </p:cNvPr>
          <p:cNvSpPr txBox="1"/>
          <p:nvPr/>
        </p:nvSpPr>
        <p:spPr>
          <a:xfrm>
            <a:off x="8486625" y="2428499"/>
            <a:ext cx="16183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latin typeface="Century Gothic" panose="020B0502020202020204" pitchFamily="34" charset="0"/>
              </a:rPr>
              <a:t>quelconque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607484B8-E69A-624A-A020-72E926B1702F}"/>
              </a:ext>
            </a:extLst>
          </p:cNvPr>
          <p:cNvSpPr txBox="1"/>
          <p:nvPr/>
        </p:nvSpPr>
        <p:spPr>
          <a:xfrm>
            <a:off x="9032458" y="6131605"/>
            <a:ext cx="16183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Century Gothic" panose="020B0502020202020204" pitchFamily="34" charset="0"/>
              </a:rPr>
              <a:t>rectangle</a:t>
            </a:r>
          </a:p>
        </p:txBody>
      </p:sp>
      <p:sp>
        <p:nvSpPr>
          <p:cNvPr id="51" name="Forme libre 50">
            <a:extLst>
              <a:ext uri="{FF2B5EF4-FFF2-40B4-BE49-F238E27FC236}">
                <a16:creationId xmlns:a16="http://schemas.microsoft.com/office/drawing/2014/main" id="{7E8D2D0A-2210-684F-9BD7-538A8AE4FF52}"/>
              </a:ext>
            </a:extLst>
          </p:cNvPr>
          <p:cNvSpPr/>
          <p:nvPr/>
        </p:nvSpPr>
        <p:spPr>
          <a:xfrm>
            <a:off x="7666282" y="1246351"/>
            <a:ext cx="3803030" cy="5451324"/>
          </a:xfrm>
          <a:custGeom>
            <a:avLst/>
            <a:gdLst>
              <a:gd name="connsiteX0" fmla="*/ 465342 w 3803030"/>
              <a:gd name="connsiteY0" fmla="*/ 317066 h 5104297"/>
              <a:gd name="connsiteX1" fmla="*/ 2392113 w 3803030"/>
              <a:gd name="connsiteY1" fmla="*/ 121123 h 5104297"/>
              <a:gd name="connsiteX2" fmla="*/ 3747385 w 3803030"/>
              <a:gd name="connsiteY2" fmla="*/ 2178523 h 5104297"/>
              <a:gd name="connsiteX3" fmla="*/ 3355499 w 3803030"/>
              <a:gd name="connsiteY3" fmla="*/ 4546166 h 5104297"/>
              <a:gd name="connsiteX4" fmla="*/ 1657328 w 3803030"/>
              <a:gd name="connsiteY4" fmla="*/ 5101337 h 5104297"/>
              <a:gd name="connsiteX5" fmla="*/ 563313 w 3803030"/>
              <a:gd name="connsiteY5" fmla="*/ 4415537 h 5104297"/>
              <a:gd name="connsiteX6" fmla="*/ 1004185 w 3803030"/>
              <a:gd name="connsiteY6" fmla="*/ 3027609 h 5104297"/>
              <a:gd name="connsiteX7" fmla="*/ 1445056 w 3803030"/>
              <a:gd name="connsiteY7" fmla="*/ 2292823 h 5104297"/>
              <a:gd name="connsiteX8" fmla="*/ 987856 w 3803030"/>
              <a:gd name="connsiteY8" fmla="*/ 1721323 h 5104297"/>
              <a:gd name="connsiteX9" fmla="*/ 24470 w 3803030"/>
              <a:gd name="connsiteY9" fmla="*/ 953880 h 5104297"/>
              <a:gd name="connsiteX10" fmla="*/ 465342 w 3803030"/>
              <a:gd name="connsiteY10" fmla="*/ 317066 h 5104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03030" h="5104297">
                <a:moveTo>
                  <a:pt x="465342" y="317066"/>
                </a:moveTo>
                <a:cubicBezTo>
                  <a:pt x="859949" y="178273"/>
                  <a:pt x="1845106" y="-189120"/>
                  <a:pt x="2392113" y="121123"/>
                </a:cubicBezTo>
                <a:cubicBezTo>
                  <a:pt x="2939120" y="431366"/>
                  <a:pt x="3586821" y="1441016"/>
                  <a:pt x="3747385" y="2178523"/>
                </a:cubicBezTo>
                <a:cubicBezTo>
                  <a:pt x="3907949" y="2916030"/>
                  <a:pt x="3703842" y="4059030"/>
                  <a:pt x="3355499" y="4546166"/>
                </a:cubicBezTo>
                <a:cubicBezTo>
                  <a:pt x="3007156" y="5033302"/>
                  <a:pt x="2122692" y="5123108"/>
                  <a:pt x="1657328" y="5101337"/>
                </a:cubicBezTo>
                <a:cubicBezTo>
                  <a:pt x="1191964" y="5079566"/>
                  <a:pt x="672170" y="4761158"/>
                  <a:pt x="563313" y="4415537"/>
                </a:cubicBezTo>
                <a:cubicBezTo>
                  <a:pt x="454456" y="4069916"/>
                  <a:pt x="857228" y="3381395"/>
                  <a:pt x="1004185" y="3027609"/>
                </a:cubicBezTo>
                <a:cubicBezTo>
                  <a:pt x="1151142" y="2673823"/>
                  <a:pt x="1447778" y="2510537"/>
                  <a:pt x="1445056" y="2292823"/>
                </a:cubicBezTo>
                <a:cubicBezTo>
                  <a:pt x="1442335" y="2075109"/>
                  <a:pt x="1224620" y="1944480"/>
                  <a:pt x="987856" y="1721323"/>
                </a:cubicBezTo>
                <a:cubicBezTo>
                  <a:pt x="751092" y="1498166"/>
                  <a:pt x="108834" y="1190644"/>
                  <a:pt x="24470" y="953880"/>
                </a:cubicBezTo>
                <a:cubicBezTo>
                  <a:pt x="-59894" y="717116"/>
                  <a:pt x="70735" y="455859"/>
                  <a:pt x="465342" y="317066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DFC5AB4-7252-DD48-A524-9DCC3FFF1F8E}"/>
              </a:ext>
            </a:extLst>
          </p:cNvPr>
          <p:cNvSpPr/>
          <p:nvPr/>
        </p:nvSpPr>
        <p:spPr>
          <a:xfrm>
            <a:off x="1522175" y="4097648"/>
            <a:ext cx="902837" cy="908981"/>
          </a:xfrm>
          <a:prstGeom prst="rect">
            <a:avLst/>
          </a:prstGeom>
          <a:solidFill>
            <a:schemeClr val="bg1"/>
          </a:solidFill>
          <a:ln w="1905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21217317-21DB-E941-920C-377E3157FBB1}"/>
              </a:ext>
            </a:extLst>
          </p:cNvPr>
          <p:cNvSpPr txBox="1"/>
          <p:nvPr/>
        </p:nvSpPr>
        <p:spPr>
          <a:xfrm>
            <a:off x="340688" y="6019882"/>
            <a:ext cx="1928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374997"/>
                </a:solidFill>
                <a:latin typeface="Century Gothic" panose="020B0502020202020204" pitchFamily="34" charset="0"/>
              </a:rPr>
              <a:t>QUADRILATÈRES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B87C835B-F8D0-5144-9FA0-67A02B3FA9C4}"/>
              </a:ext>
            </a:extLst>
          </p:cNvPr>
          <p:cNvSpPr txBox="1"/>
          <p:nvPr/>
        </p:nvSpPr>
        <p:spPr>
          <a:xfrm>
            <a:off x="1178393" y="4981494"/>
            <a:ext cx="16183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Century Gothic" panose="020B0502020202020204" pitchFamily="34" charset="0"/>
              </a:rPr>
              <a:t>carré</a:t>
            </a:r>
          </a:p>
        </p:txBody>
      </p:sp>
      <p:sp>
        <p:nvSpPr>
          <p:cNvPr id="64" name="Forme libre 63">
            <a:extLst>
              <a:ext uri="{FF2B5EF4-FFF2-40B4-BE49-F238E27FC236}">
                <a16:creationId xmlns:a16="http://schemas.microsoft.com/office/drawing/2014/main" id="{66781DAC-4A18-9344-9ADC-75B85BC55BB4}"/>
              </a:ext>
            </a:extLst>
          </p:cNvPr>
          <p:cNvSpPr/>
          <p:nvPr/>
        </p:nvSpPr>
        <p:spPr>
          <a:xfrm>
            <a:off x="864034" y="982438"/>
            <a:ext cx="3827473" cy="5465388"/>
          </a:xfrm>
          <a:custGeom>
            <a:avLst/>
            <a:gdLst>
              <a:gd name="connsiteX0" fmla="*/ 1666895 w 3827473"/>
              <a:gd name="connsiteY0" fmla="*/ 323848 h 5465388"/>
              <a:gd name="connsiteX1" fmla="*/ 2548637 w 3827473"/>
              <a:gd name="connsiteY1" fmla="*/ 13605 h 5465388"/>
              <a:gd name="connsiteX2" fmla="*/ 3593666 w 3827473"/>
              <a:gd name="connsiteY2" fmla="*/ 748391 h 5465388"/>
              <a:gd name="connsiteX3" fmla="*/ 3348737 w 3827473"/>
              <a:gd name="connsiteY3" fmla="*/ 1858733 h 5465388"/>
              <a:gd name="connsiteX4" fmla="*/ 2695595 w 3827473"/>
              <a:gd name="connsiteY4" fmla="*/ 2495548 h 5465388"/>
              <a:gd name="connsiteX5" fmla="*/ 2369023 w 3827473"/>
              <a:gd name="connsiteY5" fmla="*/ 3148691 h 5465388"/>
              <a:gd name="connsiteX6" fmla="*/ 2466995 w 3827473"/>
              <a:gd name="connsiteY6" fmla="*/ 3687533 h 5465388"/>
              <a:gd name="connsiteX7" fmla="*/ 3218109 w 3827473"/>
              <a:gd name="connsiteY7" fmla="*/ 3834491 h 5465388"/>
              <a:gd name="connsiteX8" fmla="*/ 3756952 w 3827473"/>
              <a:gd name="connsiteY8" fmla="*/ 4128405 h 5465388"/>
              <a:gd name="connsiteX9" fmla="*/ 3773280 w 3827473"/>
              <a:gd name="connsiteY9" fmla="*/ 4895848 h 5465388"/>
              <a:gd name="connsiteX10" fmla="*/ 3316080 w 3827473"/>
              <a:gd name="connsiteY10" fmla="*/ 5418362 h 5465388"/>
              <a:gd name="connsiteX11" fmla="*/ 2450666 w 3827473"/>
              <a:gd name="connsiteY11" fmla="*/ 5418362 h 5465388"/>
              <a:gd name="connsiteX12" fmla="*/ 1666895 w 3827473"/>
              <a:gd name="connsiteY12" fmla="*/ 5222419 h 5465388"/>
              <a:gd name="connsiteX13" fmla="*/ 1291337 w 3827473"/>
              <a:gd name="connsiteY13" fmla="*/ 4699905 h 5465388"/>
              <a:gd name="connsiteX14" fmla="*/ 621866 w 3827473"/>
              <a:gd name="connsiteY14" fmla="*/ 4405991 h 5465388"/>
              <a:gd name="connsiteX15" fmla="*/ 34037 w 3827473"/>
              <a:gd name="connsiteY15" fmla="*/ 3573233 h 5465388"/>
              <a:gd name="connsiteX16" fmla="*/ 115680 w 3827473"/>
              <a:gd name="connsiteY16" fmla="*/ 2413905 h 5465388"/>
              <a:gd name="connsiteX17" fmla="*/ 491237 w 3827473"/>
              <a:gd name="connsiteY17" fmla="*/ 1581148 h 5465388"/>
              <a:gd name="connsiteX18" fmla="*/ 964766 w 3827473"/>
              <a:gd name="connsiteY18" fmla="*/ 976991 h 5465388"/>
              <a:gd name="connsiteX19" fmla="*/ 1666895 w 3827473"/>
              <a:gd name="connsiteY19" fmla="*/ 323848 h 5465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827473" h="5465388">
                <a:moveTo>
                  <a:pt x="1666895" y="323848"/>
                </a:moveTo>
                <a:cubicBezTo>
                  <a:pt x="1930873" y="163284"/>
                  <a:pt x="2227509" y="-57152"/>
                  <a:pt x="2548637" y="13605"/>
                </a:cubicBezTo>
                <a:cubicBezTo>
                  <a:pt x="2869765" y="84362"/>
                  <a:pt x="3460316" y="440870"/>
                  <a:pt x="3593666" y="748391"/>
                </a:cubicBezTo>
                <a:cubicBezTo>
                  <a:pt x="3727016" y="1055912"/>
                  <a:pt x="3498416" y="1567540"/>
                  <a:pt x="3348737" y="1858733"/>
                </a:cubicBezTo>
                <a:cubicBezTo>
                  <a:pt x="3199058" y="2149926"/>
                  <a:pt x="2858881" y="2280555"/>
                  <a:pt x="2695595" y="2495548"/>
                </a:cubicBezTo>
                <a:cubicBezTo>
                  <a:pt x="2532309" y="2710541"/>
                  <a:pt x="2407123" y="2950027"/>
                  <a:pt x="2369023" y="3148691"/>
                </a:cubicBezTo>
                <a:cubicBezTo>
                  <a:pt x="2330923" y="3347355"/>
                  <a:pt x="2325481" y="3573233"/>
                  <a:pt x="2466995" y="3687533"/>
                </a:cubicBezTo>
                <a:cubicBezTo>
                  <a:pt x="2608509" y="3801833"/>
                  <a:pt x="3003116" y="3761012"/>
                  <a:pt x="3218109" y="3834491"/>
                </a:cubicBezTo>
                <a:cubicBezTo>
                  <a:pt x="3433102" y="3907970"/>
                  <a:pt x="3664424" y="3951512"/>
                  <a:pt x="3756952" y="4128405"/>
                </a:cubicBezTo>
                <a:cubicBezTo>
                  <a:pt x="3849480" y="4305298"/>
                  <a:pt x="3846759" y="4680855"/>
                  <a:pt x="3773280" y="4895848"/>
                </a:cubicBezTo>
                <a:cubicBezTo>
                  <a:pt x="3699801" y="5110841"/>
                  <a:pt x="3536516" y="5331276"/>
                  <a:pt x="3316080" y="5418362"/>
                </a:cubicBezTo>
                <a:cubicBezTo>
                  <a:pt x="3095644" y="5505448"/>
                  <a:pt x="2725530" y="5451019"/>
                  <a:pt x="2450666" y="5418362"/>
                </a:cubicBezTo>
                <a:cubicBezTo>
                  <a:pt x="2175802" y="5385705"/>
                  <a:pt x="1860117" y="5342162"/>
                  <a:pt x="1666895" y="5222419"/>
                </a:cubicBezTo>
                <a:cubicBezTo>
                  <a:pt x="1473673" y="5102676"/>
                  <a:pt x="1465508" y="4835976"/>
                  <a:pt x="1291337" y="4699905"/>
                </a:cubicBezTo>
                <a:cubicBezTo>
                  <a:pt x="1117165" y="4563834"/>
                  <a:pt x="831416" y="4593770"/>
                  <a:pt x="621866" y="4405991"/>
                </a:cubicBezTo>
                <a:cubicBezTo>
                  <a:pt x="412316" y="4218212"/>
                  <a:pt x="118401" y="3905247"/>
                  <a:pt x="34037" y="3573233"/>
                </a:cubicBezTo>
                <a:cubicBezTo>
                  <a:pt x="-50327" y="3241219"/>
                  <a:pt x="39480" y="2745919"/>
                  <a:pt x="115680" y="2413905"/>
                </a:cubicBezTo>
                <a:cubicBezTo>
                  <a:pt x="191880" y="2081891"/>
                  <a:pt x="349723" y="1820634"/>
                  <a:pt x="491237" y="1581148"/>
                </a:cubicBezTo>
                <a:cubicBezTo>
                  <a:pt x="632751" y="1341662"/>
                  <a:pt x="766102" y="1183820"/>
                  <a:pt x="964766" y="976991"/>
                </a:cubicBezTo>
                <a:cubicBezTo>
                  <a:pt x="1163430" y="770162"/>
                  <a:pt x="1402917" y="484412"/>
                  <a:pt x="1666895" y="323848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0FBE8ABB-A565-AD45-8A0D-063E03DF517D}"/>
              </a:ext>
            </a:extLst>
          </p:cNvPr>
          <p:cNvGrpSpPr/>
          <p:nvPr/>
        </p:nvGrpSpPr>
        <p:grpSpPr>
          <a:xfrm rot="18831845">
            <a:off x="1917112" y="4048324"/>
            <a:ext cx="112965" cy="109937"/>
            <a:chOff x="2955783" y="3067069"/>
            <a:chExt cx="112965" cy="109937"/>
          </a:xfrm>
        </p:grpSpPr>
        <p:cxnSp>
          <p:nvCxnSpPr>
            <p:cNvPr id="74" name="Connecteur droit 73">
              <a:extLst>
                <a:ext uri="{FF2B5EF4-FFF2-40B4-BE49-F238E27FC236}">
                  <a16:creationId xmlns:a16="http://schemas.microsoft.com/office/drawing/2014/main" id="{93439434-4F07-314B-9097-734F2ECBF9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55783" y="3067069"/>
              <a:ext cx="86040" cy="8160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>
              <a:extLst>
                <a:ext uri="{FF2B5EF4-FFF2-40B4-BE49-F238E27FC236}">
                  <a16:creationId xmlns:a16="http://schemas.microsoft.com/office/drawing/2014/main" id="{5816FFF7-E5F2-324C-88BE-3CDC1851A6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2708" y="3095399"/>
              <a:ext cx="86040" cy="8160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e 76">
            <a:extLst>
              <a:ext uri="{FF2B5EF4-FFF2-40B4-BE49-F238E27FC236}">
                <a16:creationId xmlns:a16="http://schemas.microsoft.com/office/drawing/2014/main" id="{6E35354D-121F-B541-BCBE-5AC80EC9F0D5}"/>
              </a:ext>
            </a:extLst>
          </p:cNvPr>
          <p:cNvGrpSpPr/>
          <p:nvPr/>
        </p:nvGrpSpPr>
        <p:grpSpPr>
          <a:xfrm rot="18831845">
            <a:off x="1917112" y="4951659"/>
            <a:ext cx="112965" cy="109937"/>
            <a:chOff x="2955783" y="3067069"/>
            <a:chExt cx="112965" cy="109937"/>
          </a:xfrm>
        </p:grpSpPr>
        <p:cxnSp>
          <p:nvCxnSpPr>
            <p:cNvPr id="78" name="Connecteur droit 77">
              <a:extLst>
                <a:ext uri="{FF2B5EF4-FFF2-40B4-BE49-F238E27FC236}">
                  <a16:creationId xmlns:a16="http://schemas.microsoft.com/office/drawing/2014/main" id="{0F8B5674-E1AE-FC49-A83E-C8A8F45C9D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55783" y="3067069"/>
              <a:ext cx="86040" cy="8160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>
              <a:extLst>
                <a:ext uri="{FF2B5EF4-FFF2-40B4-BE49-F238E27FC236}">
                  <a16:creationId xmlns:a16="http://schemas.microsoft.com/office/drawing/2014/main" id="{4567C56B-661C-9D44-B49F-6BC7BC9CE6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2708" y="3095399"/>
              <a:ext cx="86040" cy="8160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e 79">
            <a:extLst>
              <a:ext uri="{FF2B5EF4-FFF2-40B4-BE49-F238E27FC236}">
                <a16:creationId xmlns:a16="http://schemas.microsoft.com/office/drawing/2014/main" id="{CF845BFF-EF90-6A44-A0DE-CD4FACCB3F70}"/>
              </a:ext>
            </a:extLst>
          </p:cNvPr>
          <p:cNvGrpSpPr/>
          <p:nvPr/>
        </p:nvGrpSpPr>
        <p:grpSpPr>
          <a:xfrm rot="2616259">
            <a:off x="2368530" y="4486682"/>
            <a:ext cx="112965" cy="109937"/>
            <a:chOff x="2955783" y="3067069"/>
            <a:chExt cx="112965" cy="109937"/>
          </a:xfrm>
        </p:grpSpPr>
        <p:cxnSp>
          <p:nvCxnSpPr>
            <p:cNvPr id="81" name="Connecteur droit 80">
              <a:extLst>
                <a:ext uri="{FF2B5EF4-FFF2-40B4-BE49-F238E27FC236}">
                  <a16:creationId xmlns:a16="http://schemas.microsoft.com/office/drawing/2014/main" id="{1DC4CBAE-BD19-444D-B173-F6343CD394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55783" y="3067069"/>
              <a:ext cx="86040" cy="8160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>
              <a:extLst>
                <a:ext uri="{FF2B5EF4-FFF2-40B4-BE49-F238E27FC236}">
                  <a16:creationId xmlns:a16="http://schemas.microsoft.com/office/drawing/2014/main" id="{4A961686-ADB9-A84E-968A-9E5AFADB18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2708" y="3095399"/>
              <a:ext cx="86040" cy="8160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e 82">
            <a:extLst>
              <a:ext uri="{FF2B5EF4-FFF2-40B4-BE49-F238E27FC236}">
                <a16:creationId xmlns:a16="http://schemas.microsoft.com/office/drawing/2014/main" id="{0B7D5970-A1E8-454E-9D51-AD44DAFA0649}"/>
              </a:ext>
            </a:extLst>
          </p:cNvPr>
          <p:cNvGrpSpPr/>
          <p:nvPr/>
        </p:nvGrpSpPr>
        <p:grpSpPr>
          <a:xfrm rot="2616259">
            <a:off x="1465343" y="4514564"/>
            <a:ext cx="112965" cy="109937"/>
            <a:chOff x="2955783" y="3067069"/>
            <a:chExt cx="112965" cy="109937"/>
          </a:xfrm>
        </p:grpSpPr>
        <p:cxnSp>
          <p:nvCxnSpPr>
            <p:cNvPr id="84" name="Connecteur droit 83">
              <a:extLst>
                <a:ext uri="{FF2B5EF4-FFF2-40B4-BE49-F238E27FC236}">
                  <a16:creationId xmlns:a16="http://schemas.microsoft.com/office/drawing/2014/main" id="{24359331-9D59-E947-815B-7D973C74F5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55783" y="3067069"/>
              <a:ext cx="86040" cy="8160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84">
              <a:extLst>
                <a:ext uri="{FF2B5EF4-FFF2-40B4-BE49-F238E27FC236}">
                  <a16:creationId xmlns:a16="http://schemas.microsoft.com/office/drawing/2014/main" id="{145BF7E4-4023-7544-88A0-03A88F86DB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2708" y="3095399"/>
              <a:ext cx="86040" cy="8160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e 108">
            <a:extLst>
              <a:ext uri="{FF2B5EF4-FFF2-40B4-BE49-F238E27FC236}">
                <a16:creationId xmlns:a16="http://schemas.microsoft.com/office/drawing/2014/main" id="{AA0D309E-8C73-D146-8359-06674664FD29}"/>
              </a:ext>
            </a:extLst>
          </p:cNvPr>
          <p:cNvGrpSpPr/>
          <p:nvPr/>
        </p:nvGrpSpPr>
        <p:grpSpPr>
          <a:xfrm rot="16200000">
            <a:off x="2319921" y="4893430"/>
            <a:ext cx="99300" cy="110843"/>
            <a:chOff x="8220773" y="5859391"/>
            <a:chExt cx="99300" cy="110843"/>
          </a:xfrm>
        </p:grpSpPr>
        <p:cxnSp>
          <p:nvCxnSpPr>
            <p:cNvPr id="110" name="Connecteur droit 109">
              <a:extLst>
                <a:ext uri="{FF2B5EF4-FFF2-40B4-BE49-F238E27FC236}">
                  <a16:creationId xmlns:a16="http://schemas.microsoft.com/office/drawing/2014/main" id="{EEDC1608-0932-934E-B18F-B7E91F4A8B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20773" y="5859391"/>
              <a:ext cx="99299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eur droit 110">
              <a:extLst>
                <a:ext uri="{FF2B5EF4-FFF2-40B4-BE49-F238E27FC236}">
                  <a16:creationId xmlns:a16="http://schemas.microsoft.com/office/drawing/2014/main" id="{185F35B5-264E-1644-8BD6-B1688C71FA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20072" y="5859391"/>
              <a:ext cx="1" cy="110843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e 111">
            <a:extLst>
              <a:ext uri="{FF2B5EF4-FFF2-40B4-BE49-F238E27FC236}">
                <a16:creationId xmlns:a16="http://schemas.microsoft.com/office/drawing/2014/main" id="{619191CA-AA49-034D-BE2B-0F670BA50729}"/>
              </a:ext>
            </a:extLst>
          </p:cNvPr>
          <p:cNvGrpSpPr/>
          <p:nvPr/>
        </p:nvGrpSpPr>
        <p:grpSpPr>
          <a:xfrm rot="5400000">
            <a:off x="1535547" y="4090954"/>
            <a:ext cx="99300" cy="110843"/>
            <a:chOff x="8220773" y="5859391"/>
            <a:chExt cx="99300" cy="110843"/>
          </a:xfrm>
        </p:grpSpPr>
        <p:cxnSp>
          <p:nvCxnSpPr>
            <p:cNvPr id="113" name="Connecteur droit 112">
              <a:extLst>
                <a:ext uri="{FF2B5EF4-FFF2-40B4-BE49-F238E27FC236}">
                  <a16:creationId xmlns:a16="http://schemas.microsoft.com/office/drawing/2014/main" id="{4921CD1C-ABA4-3B4A-832B-539F792921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20773" y="5859391"/>
              <a:ext cx="99299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cteur droit 113">
              <a:extLst>
                <a:ext uri="{FF2B5EF4-FFF2-40B4-BE49-F238E27FC236}">
                  <a16:creationId xmlns:a16="http://schemas.microsoft.com/office/drawing/2014/main" id="{CD1D408F-52CD-474A-9F00-F5F990BF3D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20072" y="5859391"/>
              <a:ext cx="1" cy="110843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e 114">
            <a:extLst>
              <a:ext uri="{FF2B5EF4-FFF2-40B4-BE49-F238E27FC236}">
                <a16:creationId xmlns:a16="http://schemas.microsoft.com/office/drawing/2014/main" id="{162E29D4-CD48-A74A-8544-8B300A84432B}"/>
              </a:ext>
            </a:extLst>
          </p:cNvPr>
          <p:cNvGrpSpPr/>
          <p:nvPr/>
        </p:nvGrpSpPr>
        <p:grpSpPr>
          <a:xfrm>
            <a:off x="1533636" y="4886988"/>
            <a:ext cx="99300" cy="110843"/>
            <a:chOff x="8220773" y="5859391"/>
            <a:chExt cx="99300" cy="110843"/>
          </a:xfrm>
        </p:grpSpPr>
        <p:cxnSp>
          <p:nvCxnSpPr>
            <p:cNvPr id="116" name="Connecteur droit 115">
              <a:extLst>
                <a:ext uri="{FF2B5EF4-FFF2-40B4-BE49-F238E27FC236}">
                  <a16:creationId xmlns:a16="http://schemas.microsoft.com/office/drawing/2014/main" id="{7DB9D043-7D15-9D47-BD42-927C9191AA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20773" y="5859391"/>
              <a:ext cx="99299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cteur droit 116">
              <a:extLst>
                <a:ext uri="{FF2B5EF4-FFF2-40B4-BE49-F238E27FC236}">
                  <a16:creationId xmlns:a16="http://schemas.microsoft.com/office/drawing/2014/main" id="{5D2D7549-36CF-1B44-BF89-F7C06D0903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20072" y="5859391"/>
              <a:ext cx="1" cy="110843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e 117">
            <a:extLst>
              <a:ext uri="{FF2B5EF4-FFF2-40B4-BE49-F238E27FC236}">
                <a16:creationId xmlns:a16="http://schemas.microsoft.com/office/drawing/2014/main" id="{98267089-3254-1642-AF25-84162994D97B}"/>
              </a:ext>
            </a:extLst>
          </p:cNvPr>
          <p:cNvGrpSpPr/>
          <p:nvPr/>
        </p:nvGrpSpPr>
        <p:grpSpPr>
          <a:xfrm rot="10800000">
            <a:off x="2318957" y="4099072"/>
            <a:ext cx="99300" cy="110843"/>
            <a:chOff x="8220773" y="5859391"/>
            <a:chExt cx="99300" cy="110843"/>
          </a:xfrm>
        </p:grpSpPr>
        <p:cxnSp>
          <p:nvCxnSpPr>
            <p:cNvPr id="119" name="Connecteur droit 118">
              <a:extLst>
                <a:ext uri="{FF2B5EF4-FFF2-40B4-BE49-F238E27FC236}">
                  <a16:creationId xmlns:a16="http://schemas.microsoft.com/office/drawing/2014/main" id="{93104056-6C48-C144-B1B2-717214E02F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20773" y="5859391"/>
              <a:ext cx="99299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cteur droit 119">
              <a:extLst>
                <a:ext uri="{FF2B5EF4-FFF2-40B4-BE49-F238E27FC236}">
                  <a16:creationId xmlns:a16="http://schemas.microsoft.com/office/drawing/2014/main" id="{E3E2C581-7B80-2947-B20A-CBDC8661A1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20072" y="5859391"/>
              <a:ext cx="1" cy="110843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091614C0-8DFD-1A45-8CE3-2B586FF3ED22}"/>
              </a:ext>
            </a:extLst>
          </p:cNvPr>
          <p:cNvSpPr/>
          <p:nvPr/>
        </p:nvSpPr>
        <p:spPr>
          <a:xfrm>
            <a:off x="1933906" y="2239967"/>
            <a:ext cx="1407142" cy="828481"/>
          </a:xfrm>
          <a:prstGeom prst="rect">
            <a:avLst/>
          </a:prstGeom>
          <a:solidFill>
            <a:schemeClr val="bg1"/>
          </a:solidFill>
          <a:ln w="1905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48E5835B-6A7B-6042-9EDD-4C249C19038F}"/>
              </a:ext>
            </a:extLst>
          </p:cNvPr>
          <p:cNvSpPr txBox="1"/>
          <p:nvPr/>
        </p:nvSpPr>
        <p:spPr>
          <a:xfrm>
            <a:off x="1722736" y="3066220"/>
            <a:ext cx="16183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Century Gothic" panose="020B0502020202020204" pitchFamily="34" charset="0"/>
              </a:rPr>
              <a:t>rectangle</a:t>
            </a:r>
          </a:p>
        </p:txBody>
      </p: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985C6683-7697-254D-B746-9246D88FE7BC}"/>
              </a:ext>
            </a:extLst>
          </p:cNvPr>
          <p:cNvGrpSpPr/>
          <p:nvPr/>
        </p:nvGrpSpPr>
        <p:grpSpPr>
          <a:xfrm rot="5400000">
            <a:off x="1934544" y="2245110"/>
            <a:ext cx="99300" cy="110843"/>
            <a:chOff x="8220773" y="5859391"/>
            <a:chExt cx="99300" cy="110843"/>
          </a:xfrm>
        </p:grpSpPr>
        <p:cxnSp>
          <p:nvCxnSpPr>
            <p:cNvPr id="55" name="Connecteur droit 54">
              <a:extLst>
                <a:ext uri="{FF2B5EF4-FFF2-40B4-BE49-F238E27FC236}">
                  <a16:creationId xmlns:a16="http://schemas.microsoft.com/office/drawing/2014/main" id="{225AD206-DA66-704A-B638-EE42E21BE7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20773" y="5859391"/>
              <a:ext cx="99299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>
              <a:extLst>
                <a:ext uri="{FF2B5EF4-FFF2-40B4-BE49-F238E27FC236}">
                  <a16:creationId xmlns:a16="http://schemas.microsoft.com/office/drawing/2014/main" id="{B47E76DE-27EC-A244-88CA-F711D10892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20072" y="5859391"/>
              <a:ext cx="1" cy="110843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52FE82C7-40F8-E849-89F7-D8E60DD6BFBA}"/>
              </a:ext>
            </a:extLst>
          </p:cNvPr>
          <p:cNvGrpSpPr/>
          <p:nvPr/>
        </p:nvGrpSpPr>
        <p:grpSpPr>
          <a:xfrm rot="10800000">
            <a:off x="3224535" y="2250881"/>
            <a:ext cx="99300" cy="110843"/>
            <a:chOff x="8220773" y="5859391"/>
            <a:chExt cx="99300" cy="110843"/>
          </a:xfrm>
        </p:grpSpPr>
        <p:cxnSp>
          <p:nvCxnSpPr>
            <p:cNvPr id="59" name="Connecteur droit 58">
              <a:extLst>
                <a:ext uri="{FF2B5EF4-FFF2-40B4-BE49-F238E27FC236}">
                  <a16:creationId xmlns:a16="http://schemas.microsoft.com/office/drawing/2014/main" id="{F15882CD-45EC-7740-84B7-93AE6F41F1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20773" y="5859391"/>
              <a:ext cx="99299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>
              <a:extLst>
                <a:ext uri="{FF2B5EF4-FFF2-40B4-BE49-F238E27FC236}">
                  <a16:creationId xmlns:a16="http://schemas.microsoft.com/office/drawing/2014/main" id="{097EE581-A2C9-9F41-BEB3-7297CC828B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20072" y="5859391"/>
              <a:ext cx="1" cy="110843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CB1C2045-7AE6-B84D-A289-84EB5F86C6A0}"/>
              </a:ext>
            </a:extLst>
          </p:cNvPr>
          <p:cNvGrpSpPr/>
          <p:nvPr/>
        </p:nvGrpSpPr>
        <p:grpSpPr>
          <a:xfrm rot="16200000">
            <a:off x="3231827" y="2961148"/>
            <a:ext cx="99300" cy="110843"/>
            <a:chOff x="8220773" y="5859391"/>
            <a:chExt cx="99300" cy="110843"/>
          </a:xfrm>
        </p:grpSpPr>
        <p:cxnSp>
          <p:nvCxnSpPr>
            <p:cNvPr id="66" name="Connecteur droit 65">
              <a:extLst>
                <a:ext uri="{FF2B5EF4-FFF2-40B4-BE49-F238E27FC236}">
                  <a16:creationId xmlns:a16="http://schemas.microsoft.com/office/drawing/2014/main" id="{F9DF4725-70DE-B24A-9E55-6ADB60A3C8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20773" y="5859391"/>
              <a:ext cx="99299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>
              <a:extLst>
                <a:ext uri="{FF2B5EF4-FFF2-40B4-BE49-F238E27FC236}">
                  <a16:creationId xmlns:a16="http://schemas.microsoft.com/office/drawing/2014/main" id="{D2FD389E-9F58-A341-BDB6-D6A82FF17D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20072" y="5859391"/>
              <a:ext cx="1" cy="110843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e 67">
            <a:extLst>
              <a:ext uri="{FF2B5EF4-FFF2-40B4-BE49-F238E27FC236}">
                <a16:creationId xmlns:a16="http://schemas.microsoft.com/office/drawing/2014/main" id="{89977110-370C-5644-9C74-8E2EC6908042}"/>
              </a:ext>
            </a:extLst>
          </p:cNvPr>
          <p:cNvGrpSpPr/>
          <p:nvPr/>
        </p:nvGrpSpPr>
        <p:grpSpPr>
          <a:xfrm>
            <a:off x="1934544" y="2951616"/>
            <a:ext cx="99300" cy="110843"/>
            <a:chOff x="8220773" y="5859391"/>
            <a:chExt cx="99300" cy="110843"/>
          </a:xfrm>
        </p:grpSpPr>
        <p:cxnSp>
          <p:nvCxnSpPr>
            <p:cNvPr id="69" name="Connecteur droit 68">
              <a:extLst>
                <a:ext uri="{FF2B5EF4-FFF2-40B4-BE49-F238E27FC236}">
                  <a16:creationId xmlns:a16="http://schemas.microsoft.com/office/drawing/2014/main" id="{ECB1CA54-4B1A-334B-937D-2DB30D3367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20773" y="5859391"/>
              <a:ext cx="99299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>
              <a:extLst>
                <a:ext uri="{FF2B5EF4-FFF2-40B4-BE49-F238E27FC236}">
                  <a16:creationId xmlns:a16="http://schemas.microsoft.com/office/drawing/2014/main" id="{F0964FFB-5ECF-044D-BE15-C34705B68A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20072" y="5859391"/>
              <a:ext cx="1" cy="110843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Ellipse 70">
            <a:extLst>
              <a:ext uri="{FF2B5EF4-FFF2-40B4-BE49-F238E27FC236}">
                <a16:creationId xmlns:a16="http://schemas.microsoft.com/office/drawing/2014/main" id="{B7882767-C689-D843-8547-5EEF2C24BE45}"/>
              </a:ext>
            </a:extLst>
          </p:cNvPr>
          <p:cNvSpPr/>
          <p:nvPr/>
        </p:nvSpPr>
        <p:spPr>
          <a:xfrm>
            <a:off x="2585931" y="2185886"/>
            <a:ext cx="141631" cy="118929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6A4F080E-18C2-2A4A-A3CB-A341A3278924}"/>
              </a:ext>
            </a:extLst>
          </p:cNvPr>
          <p:cNvSpPr/>
          <p:nvPr/>
        </p:nvSpPr>
        <p:spPr>
          <a:xfrm>
            <a:off x="2590320" y="2992141"/>
            <a:ext cx="141631" cy="118929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F36AD822-C743-1047-88C8-8DD731854BD1}"/>
              </a:ext>
            </a:extLst>
          </p:cNvPr>
          <p:cNvGrpSpPr/>
          <p:nvPr/>
        </p:nvGrpSpPr>
        <p:grpSpPr>
          <a:xfrm rot="2616259">
            <a:off x="1857843" y="2574473"/>
            <a:ext cx="112965" cy="109937"/>
            <a:chOff x="2955783" y="3067069"/>
            <a:chExt cx="112965" cy="109937"/>
          </a:xfrm>
        </p:grpSpPr>
        <p:cxnSp>
          <p:nvCxnSpPr>
            <p:cNvPr id="86" name="Connecteur droit 85">
              <a:extLst>
                <a:ext uri="{FF2B5EF4-FFF2-40B4-BE49-F238E27FC236}">
                  <a16:creationId xmlns:a16="http://schemas.microsoft.com/office/drawing/2014/main" id="{FA4903A4-897C-624F-B2C4-1D6390F1F7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55783" y="3067069"/>
              <a:ext cx="86040" cy="8160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86">
              <a:extLst>
                <a:ext uri="{FF2B5EF4-FFF2-40B4-BE49-F238E27FC236}">
                  <a16:creationId xmlns:a16="http://schemas.microsoft.com/office/drawing/2014/main" id="{27C7DD93-F636-1048-AD67-649DA551E5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2708" y="3095399"/>
              <a:ext cx="86040" cy="8160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e 87">
            <a:extLst>
              <a:ext uri="{FF2B5EF4-FFF2-40B4-BE49-F238E27FC236}">
                <a16:creationId xmlns:a16="http://schemas.microsoft.com/office/drawing/2014/main" id="{3965AE5B-6F3C-1541-9AC7-E7547C8859C9}"/>
              </a:ext>
            </a:extLst>
          </p:cNvPr>
          <p:cNvGrpSpPr/>
          <p:nvPr/>
        </p:nvGrpSpPr>
        <p:grpSpPr>
          <a:xfrm rot="2616259">
            <a:off x="3280415" y="2560519"/>
            <a:ext cx="112965" cy="109937"/>
            <a:chOff x="2955783" y="3067069"/>
            <a:chExt cx="112965" cy="109937"/>
          </a:xfrm>
        </p:grpSpPr>
        <p:cxnSp>
          <p:nvCxnSpPr>
            <p:cNvPr id="89" name="Connecteur droit 88">
              <a:extLst>
                <a:ext uri="{FF2B5EF4-FFF2-40B4-BE49-F238E27FC236}">
                  <a16:creationId xmlns:a16="http://schemas.microsoft.com/office/drawing/2014/main" id="{56AD7644-F98F-0049-B484-8973598867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55783" y="3067069"/>
              <a:ext cx="86040" cy="8160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eur droit 89">
              <a:extLst>
                <a:ext uri="{FF2B5EF4-FFF2-40B4-BE49-F238E27FC236}">
                  <a16:creationId xmlns:a16="http://schemas.microsoft.com/office/drawing/2014/main" id="{E7ACA2E8-1144-8B4E-AD9E-55A2893EA1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2708" y="3095399"/>
              <a:ext cx="86040" cy="8160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ZoneTexte 90">
            <a:extLst>
              <a:ext uri="{FF2B5EF4-FFF2-40B4-BE49-F238E27FC236}">
                <a16:creationId xmlns:a16="http://schemas.microsoft.com/office/drawing/2014/main" id="{B62E5FBD-B62A-624A-A8C7-25D571771294}"/>
              </a:ext>
            </a:extLst>
          </p:cNvPr>
          <p:cNvSpPr txBox="1"/>
          <p:nvPr/>
        </p:nvSpPr>
        <p:spPr>
          <a:xfrm>
            <a:off x="3955188" y="3780128"/>
            <a:ext cx="1184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Règle et</a:t>
            </a:r>
          </a:p>
          <a:p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équerre</a:t>
            </a:r>
          </a:p>
        </p:txBody>
      </p:sp>
    </p:spTree>
    <p:extLst>
      <p:ext uri="{BB962C8B-B14F-4D97-AF65-F5344CB8AC3E}">
        <p14:creationId xmlns:p14="http://schemas.microsoft.com/office/powerpoint/2010/main" val="3219269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12444" y="12799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hjhjk</a:t>
            </a:r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927287" y="148328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Figures planes : </a:t>
              </a:r>
              <a:r>
                <a:rPr lang="fr-FR" sz="2800" b="1" dirty="0">
                  <a:solidFill>
                    <a:srgbClr val="00B0F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synthèse</a:t>
              </a:r>
            </a:p>
          </p:txBody>
        </p:sp>
      </p:grpSp>
      <p:sp>
        <p:nvSpPr>
          <p:cNvPr id="4" name="Nuage 3">
            <a:extLst>
              <a:ext uri="{FF2B5EF4-FFF2-40B4-BE49-F238E27FC236}">
                <a16:creationId xmlns:a16="http://schemas.microsoft.com/office/drawing/2014/main" id="{D21ADA47-C891-A049-A778-467E9CEAD4DE}"/>
              </a:ext>
            </a:extLst>
          </p:cNvPr>
          <p:cNvSpPr/>
          <p:nvPr/>
        </p:nvSpPr>
        <p:spPr>
          <a:xfrm>
            <a:off x="5101939" y="2941829"/>
            <a:ext cx="1975104" cy="1316736"/>
          </a:xfrm>
          <a:prstGeom prst="cloud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Figures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planes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E21D5379-7D49-AF41-A6A8-4825BD12AB8E}"/>
              </a:ext>
            </a:extLst>
          </p:cNvPr>
          <p:cNvSpPr/>
          <p:nvPr/>
        </p:nvSpPr>
        <p:spPr>
          <a:xfrm>
            <a:off x="5456571" y="1246350"/>
            <a:ext cx="1085850" cy="1085850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8619AAD8-2437-6740-9090-756E749701E1}"/>
              </a:ext>
            </a:extLst>
          </p:cNvPr>
          <p:cNvCxnSpPr>
            <a:cxnSpLocks/>
          </p:cNvCxnSpPr>
          <p:nvPr/>
        </p:nvCxnSpPr>
        <p:spPr>
          <a:xfrm>
            <a:off x="5999496" y="1789275"/>
            <a:ext cx="464366" cy="2812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CB9A1D5B-AA6E-284F-A427-BB77FD6A9691}"/>
              </a:ext>
            </a:extLst>
          </p:cNvPr>
          <p:cNvCxnSpPr>
            <a:cxnSpLocks/>
            <a:endCxn id="3" idx="0"/>
          </p:cNvCxnSpPr>
          <p:nvPr/>
        </p:nvCxnSpPr>
        <p:spPr>
          <a:xfrm flipV="1">
            <a:off x="5999496" y="1246350"/>
            <a:ext cx="0" cy="5429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5303F558-2646-A347-A360-FE73AC8CB14B}"/>
              </a:ext>
            </a:extLst>
          </p:cNvPr>
          <p:cNvCxnSpPr>
            <a:cxnSpLocks/>
          </p:cNvCxnSpPr>
          <p:nvPr/>
        </p:nvCxnSpPr>
        <p:spPr>
          <a:xfrm>
            <a:off x="5943473" y="1458686"/>
            <a:ext cx="12186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7FD96564-2563-6D4A-94AD-E75565C4FC23}"/>
              </a:ext>
            </a:extLst>
          </p:cNvPr>
          <p:cNvCxnSpPr>
            <a:cxnSpLocks/>
          </p:cNvCxnSpPr>
          <p:nvPr/>
        </p:nvCxnSpPr>
        <p:spPr>
          <a:xfrm>
            <a:off x="5943475" y="1502231"/>
            <a:ext cx="121866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D48EB4F-D0E9-7C42-9AD4-2246EFF5654F}"/>
              </a:ext>
            </a:extLst>
          </p:cNvPr>
          <p:cNvCxnSpPr>
            <a:cxnSpLocks/>
          </p:cNvCxnSpPr>
          <p:nvPr/>
        </p:nvCxnSpPr>
        <p:spPr>
          <a:xfrm flipV="1">
            <a:off x="6089491" y="1803790"/>
            <a:ext cx="57309" cy="11526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4C1DA18F-50CC-4347-AC25-73D864362D45}"/>
              </a:ext>
            </a:extLst>
          </p:cNvPr>
          <p:cNvCxnSpPr>
            <a:cxnSpLocks/>
          </p:cNvCxnSpPr>
          <p:nvPr/>
        </p:nvCxnSpPr>
        <p:spPr>
          <a:xfrm flipV="1">
            <a:off x="6125779" y="1832821"/>
            <a:ext cx="57309" cy="11526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BE5745A7-C028-CA4F-A346-B07039C73749}"/>
              </a:ext>
            </a:extLst>
          </p:cNvPr>
          <p:cNvSpPr txBox="1"/>
          <p:nvPr/>
        </p:nvSpPr>
        <p:spPr>
          <a:xfrm>
            <a:off x="5521445" y="892367"/>
            <a:ext cx="108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374997"/>
                </a:solidFill>
                <a:latin typeface="Century Gothic" panose="020B0502020202020204" pitchFamily="34" charset="0"/>
              </a:rPr>
              <a:t>CERCLE</a:t>
            </a:r>
          </a:p>
        </p:txBody>
      </p:sp>
      <p:sp>
        <p:nvSpPr>
          <p:cNvPr id="27" name="Triangle 26">
            <a:extLst>
              <a:ext uri="{FF2B5EF4-FFF2-40B4-BE49-F238E27FC236}">
                <a16:creationId xmlns:a16="http://schemas.microsoft.com/office/drawing/2014/main" id="{FE3FE774-78D5-334A-B91C-787BF59C09F5}"/>
              </a:ext>
            </a:extLst>
          </p:cNvPr>
          <p:cNvSpPr/>
          <p:nvPr/>
        </p:nvSpPr>
        <p:spPr>
          <a:xfrm>
            <a:off x="8888826" y="1386530"/>
            <a:ext cx="950259" cy="1022778"/>
          </a:xfrm>
          <a:prstGeom prst="triangle">
            <a:avLst>
              <a:gd name="adj" fmla="val 25772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Triangle 29">
            <a:extLst>
              <a:ext uri="{FF2B5EF4-FFF2-40B4-BE49-F238E27FC236}">
                <a16:creationId xmlns:a16="http://schemas.microsoft.com/office/drawing/2014/main" id="{72932BD0-9DF3-2743-94E9-08A41B536D50}"/>
              </a:ext>
            </a:extLst>
          </p:cNvPr>
          <p:cNvSpPr/>
          <p:nvPr/>
        </p:nvSpPr>
        <p:spPr>
          <a:xfrm>
            <a:off x="9146969" y="5006629"/>
            <a:ext cx="1384232" cy="1124096"/>
          </a:xfrm>
          <a:prstGeom prst="triangle">
            <a:avLst>
              <a:gd name="adj" fmla="val 0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B27758DF-E6DF-F84A-895F-F6391D711917}"/>
              </a:ext>
            </a:extLst>
          </p:cNvPr>
          <p:cNvCxnSpPr>
            <a:cxnSpLocks/>
          </p:cNvCxnSpPr>
          <p:nvPr/>
        </p:nvCxnSpPr>
        <p:spPr>
          <a:xfrm flipH="1">
            <a:off x="9146969" y="6019882"/>
            <a:ext cx="99299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883169AF-AD40-4244-A5F2-5AEF1CC9DC47}"/>
              </a:ext>
            </a:extLst>
          </p:cNvPr>
          <p:cNvCxnSpPr>
            <a:cxnSpLocks/>
          </p:cNvCxnSpPr>
          <p:nvPr/>
        </p:nvCxnSpPr>
        <p:spPr>
          <a:xfrm flipH="1">
            <a:off x="9246268" y="6019882"/>
            <a:ext cx="1" cy="11084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>
            <a:extLst>
              <a:ext uri="{FF2B5EF4-FFF2-40B4-BE49-F238E27FC236}">
                <a16:creationId xmlns:a16="http://schemas.microsoft.com/office/drawing/2014/main" id="{FB2630BA-7AA0-624A-8F4E-855298906B16}"/>
              </a:ext>
            </a:extLst>
          </p:cNvPr>
          <p:cNvSpPr txBox="1"/>
          <p:nvPr/>
        </p:nvSpPr>
        <p:spPr>
          <a:xfrm>
            <a:off x="10336057" y="1317565"/>
            <a:ext cx="1481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374997"/>
                </a:solidFill>
                <a:latin typeface="Century Gothic" panose="020B0502020202020204" pitchFamily="34" charset="0"/>
              </a:rPr>
              <a:t>TRIANGLES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69CC27D8-31A9-464C-B84C-F54C220520C1}"/>
              </a:ext>
            </a:extLst>
          </p:cNvPr>
          <p:cNvSpPr txBox="1"/>
          <p:nvPr/>
        </p:nvSpPr>
        <p:spPr>
          <a:xfrm>
            <a:off x="8486625" y="2428499"/>
            <a:ext cx="16183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latin typeface="Century Gothic" panose="020B0502020202020204" pitchFamily="34" charset="0"/>
              </a:rPr>
              <a:t>quelconque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607484B8-E69A-624A-A020-72E926B1702F}"/>
              </a:ext>
            </a:extLst>
          </p:cNvPr>
          <p:cNvSpPr txBox="1"/>
          <p:nvPr/>
        </p:nvSpPr>
        <p:spPr>
          <a:xfrm>
            <a:off x="9032458" y="6131605"/>
            <a:ext cx="16183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Century Gothic" panose="020B0502020202020204" pitchFamily="34" charset="0"/>
              </a:rPr>
              <a:t>rectangle</a:t>
            </a:r>
          </a:p>
        </p:txBody>
      </p:sp>
      <p:sp>
        <p:nvSpPr>
          <p:cNvPr id="51" name="Forme libre 50">
            <a:extLst>
              <a:ext uri="{FF2B5EF4-FFF2-40B4-BE49-F238E27FC236}">
                <a16:creationId xmlns:a16="http://schemas.microsoft.com/office/drawing/2014/main" id="{7E8D2D0A-2210-684F-9BD7-538A8AE4FF52}"/>
              </a:ext>
            </a:extLst>
          </p:cNvPr>
          <p:cNvSpPr/>
          <p:nvPr/>
        </p:nvSpPr>
        <p:spPr>
          <a:xfrm>
            <a:off x="7666282" y="1246351"/>
            <a:ext cx="3803030" cy="5451324"/>
          </a:xfrm>
          <a:custGeom>
            <a:avLst/>
            <a:gdLst>
              <a:gd name="connsiteX0" fmla="*/ 465342 w 3803030"/>
              <a:gd name="connsiteY0" fmla="*/ 317066 h 5104297"/>
              <a:gd name="connsiteX1" fmla="*/ 2392113 w 3803030"/>
              <a:gd name="connsiteY1" fmla="*/ 121123 h 5104297"/>
              <a:gd name="connsiteX2" fmla="*/ 3747385 w 3803030"/>
              <a:gd name="connsiteY2" fmla="*/ 2178523 h 5104297"/>
              <a:gd name="connsiteX3" fmla="*/ 3355499 w 3803030"/>
              <a:gd name="connsiteY3" fmla="*/ 4546166 h 5104297"/>
              <a:gd name="connsiteX4" fmla="*/ 1657328 w 3803030"/>
              <a:gd name="connsiteY4" fmla="*/ 5101337 h 5104297"/>
              <a:gd name="connsiteX5" fmla="*/ 563313 w 3803030"/>
              <a:gd name="connsiteY5" fmla="*/ 4415537 h 5104297"/>
              <a:gd name="connsiteX6" fmla="*/ 1004185 w 3803030"/>
              <a:gd name="connsiteY6" fmla="*/ 3027609 h 5104297"/>
              <a:gd name="connsiteX7" fmla="*/ 1445056 w 3803030"/>
              <a:gd name="connsiteY7" fmla="*/ 2292823 h 5104297"/>
              <a:gd name="connsiteX8" fmla="*/ 987856 w 3803030"/>
              <a:gd name="connsiteY8" fmla="*/ 1721323 h 5104297"/>
              <a:gd name="connsiteX9" fmla="*/ 24470 w 3803030"/>
              <a:gd name="connsiteY9" fmla="*/ 953880 h 5104297"/>
              <a:gd name="connsiteX10" fmla="*/ 465342 w 3803030"/>
              <a:gd name="connsiteY10" fmla="*/ 317066 h 5104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03030" h="5104297">
                <a:moveTo>
                  <a:pt x="465342" y="317066"/>
                </a:moveTo>
                <a:cubicBezTo>
                  <a:pt x="859949" y="178273"/>
                  <a:pt x="1845106" y="-189120"/>
                  <a:pt x="2392113" y="121123"/>
                </a:cubicBezTo>
                <a:cubicBezTo>
                  <a:pt x="2939120" y="431366"/>
                  <a:pt x="3586821" y="1441016"/>
                  <a:pt x="3747385" y="2178523"/>
                </a:cubicBezTo>
                <a:cubicBezTo>
                  <a:pt x="3907949" y="2916030"/>
                  <a:pt x="3703842" y="4059030"/>
                  <a:pt x="3355499" y="4546166"/>
                </a:cubicBezTo>
                <a:cubicBezTo>
                  <a:pt x="3007156" y="5033302"/>
                  <a:pt x="2122692" y="5123108"/>
                  <a:pt x="1657328" y="5101337"/>
                </a:cubicBezTo>
                <a:cubicBezTo>
                  <a:pt x="1191964" y="5079566"/>
                  <a:pt x="672170" y="4761158"/>
                  <a:pt x="563313" y="4415537"/>
                </a:cubicBezTo>
                <a:cubicBezTo>
                  <a:pt x="454456" y="4069916"/>
                  <a:pt x="857228" y="3381395"/>
                  <a:pt x="1004185" y="3027609"/>
                </a:cubicBezTo>
                <a:cubicBezTo>
                  <a:pt x="1151142" y="2673823"/>
                  <a:pt x="1447778" y="2510537"/>
                  <a:pt x="1445056" y="2292823"/>
                </a:cubicBezTo>
                <a:cubicBezTo>
                  <a:pt x="1442335" y="2075109"/>
                  <a:pt x="1224620" y="1944480"/>
                  <a:pt x="987856" y="1721323"/>
                </a:cubicBezTo>
                <a:cubicBezTo>
                  <a:pt x="751092" y="1498166"/>
                  <a:pt x="108834" y="1190644"/>
                  <a:pt x="24470" y="953880"/>
                </a:cubicBezTo>
                <a:cubicBezTo>
                  <a:pt x="-59894" y="717116"/>
                  <a:pt x="70735" y="455859"/>
                  <a:pt x="465342" y="317066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DFC5AB4-7252-DD48-A524-9DCC3FFF1F8E}"/>
              </a:ext>
            </a:extLst>
          </p:cNvPr>
          <p:cNvSpPr/>
          <p:nvPr/>
        </p:nvSpPr>
        <p:spPr>
          <a:xfrm>
            <a:off x="1522175" y="4097648"/>
            <a:ext cx="902837" cy="908981"/>
          </a:xfrm>
          <a:prstGeom prst="rect">
            <a:avLst/>
          </a:prstGeom>
          <a:solidFill>
            <a:schemeClr val="bg1"/>
          </a:solidFill>
          <a:ln w="1905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21217317-21DB-E941-920C-377E3157FBB1}"/>
              </a:ext>
            </a:extLst>
          </p:cNvPr>
          <p:cNvSpPr txBox="1"/>
          <p:nvPr/>
        </p:nvSpPr>
        <p:spPr>
          <a:xfrm>
            <a:off x="340688" y="6019882"/>
            <a:ext cx="1928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374997"/>
                </a:solidFill>
                <a:latin typeface="Century Gothic" panose="020B0502020202020204" pitchFamily="34" charset="0"/>
              </a:rPr>
              <a:t>QUADRILATÈRES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B87C835B-F8D0-5144-9FA0-67A02B3FA9C4}"/>
              </a:ext>
            </a:extLst>
          </p:cNvPr>
          <p:cNvSpPr txBox="1"/>
          <p:nvPr/>
        </p:nvSpPr>
        <p:spPr>
          <a:xfrm>
            <a:off x="1178393" y="4981494"/>
            <a:ext cx="16183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Century Gothic" panose="020B0502020202020204" pitchFamily="34" charset="0"/>
              </a:rPr>
              <a:t>carré</a:t>
            </a:r>
          </a:p>
        </p:txBody>
      </p:sp>
      <p:sp>
        <p:nvSpPr>
          <p:cNvPr id="64" name="Forme libre 63">
            <a:extLst>
              <a:ext uri="{FF2B5EF4-FFF2-40B4-BE49-F238E27FC236}">
                <a16:creationId xmlns:a16="http://schemas.microsoft.com/office/drawing/2014/main" id="{66781DAC-4A18-9344-9ADC-75B85BC55BB4}"/>
              </a:ext>
            </a:extLst>
          </p:cNvPr>
          <p:cNvSpPr/>
          <p:nvPr/>
        </p:nvSpPr>
        <p:spPr>
          <a:xfrm>
            <a:off x="864034" y="982438"/>
            <a:ext cx="3827473" cy="5465388"/>
          </a:xfrm>
          <a:custGeom>
            <a:avLst/>
            <a:gdLst>
              <a:gd name="connsiteX0" fmla="*/ 1666895 w 3827473"/>
              <a:gd name="connsiteY0" fmla="*/ 323848 h 5465388"/>
              <a:gd name="connsiteX1" fmla="*/ 2548637 w 3827473"/>
              <a:gd name="connsiteY1" fmla="*/ 13605 h 5465388"/>
              <a:gd name="connsiteX2" fmla="*/ 3593666 w 3827473"/>
              <a:gd name="connsiteY2" fmla="*/ 748391 h 5465388"/>
              <a:gd name="connsiteX3" fmla="*/ 3348737 w 3827473"/>
              <a:gd name="connsiteY3" fmla="*/ 1858733 h 5465388"/>
              <a:gd name="connsiteX4" fmla="*/ 2695595 w 3827473"/>
              <a:gd name="connsiteY4" fmla="*/ 2495548 h 5465388"/>
              <a:gd name="connsiteX5" fmla="*/ 2369023 w 3827473"/>
              <a:gd name="connsiteY5" fmla="*/ 3148691 h 5465388"/>
              <a:gd name="connsiteX6" fmla="*/ 2466995 w 3827473"/>
              <a:gd name="connsiteY6" fmla="*/ 3687533 h 5465388"/>
              <a:gd name="connsiteX7" fmla="*/ 3218109 w 3827473"/>
              <a:gd name="connsiteY7" fmla="*/ 3834491 h 5465388"/>
              <a:gd name="connsiteX8" fmla="*/ 3756952 w 3827473"/>
              <a:gd name="connsiteY8" fmla="*/ 4128405 h 5465388"/>
              <a:gd name="connsiteX9" fmla="*/ 3773280 w 3827473"/>
              <a:gd name="connsiteY9" fmla="*/ 4895848 h 5465388"/>
              <a:gd name="connsiteX10" fmla="*/ 3316080 w 3827473"/>
              <a:gd name="connsiteY10" fmla="*/ 5418362 h 5465388"/>
              <a:gd name="connsiteX11" fmla="*/ 2450666 w 3827473"/>
              <a:gd name="connsiteY11" fmla="*/ 5418362 h 5465388"/>
              <a:gd name="connsiteX12" fmla="*/ 1666895 w 3827473"/>
              <a:gd name="connsiteY12" fmla="*/ 5222419 h 5465388"/>
              <a:gd name="connsiteX13" fmla="*/ 1291337 w 3827473"/>
              <a:gd name="connsiteY13" fmla="*/ 4699905 h 5465388"/>
              <a:gd name="connsiteX14" fmla="*/ 621866 w 3827473"/>
              <a:gd name="connsiteY14" fmla="*/ 4405991 h 5465388"/>
              <a:gd name="connsiteX15" fmla="*/ 34037 w 3827473"/>
              <a:gd name="connsiteY15" fmla="*/ 3573233 h 5465388"/>
              <a:gd name="connsiteX16" fmla="*/ 115680 w 3827473"/>
              <a:gd name="connsiteY16" fmla="*/ 2413905 h 5465388"/>
              <a:gd name="connsiteX17" fmla="*/ 491237 w 3827473"/>
              <a:gd name="connsiteY17" fmla="*/ 1581148 h 5465388"/>
              <a:gd name="connsiteX18" fmla="*/ 964766 w 3827473"/>
              <a:gd name="connsiteY18" fmla="*/ 976991 h 5465388"/>
              <a:gd name="connsiteX19" fmla="*/ 1666895 w 3827473"/>
              <a:gd name="connsiteY19" fmla="*/ 323848 h 5465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827473" h="5465388">
                <a:moveTo>
                  <a:pt x="1666895" y="323848"/>
                </a:moveTo>
                <a:cubicBezTo>
                  <a:pt x="1930873" y="163284"/>
                  <a:pt x="2227509" y="-57152"/>
                  <a:pt x="2548637" y="13605"/>
                </a:cubicBezTo>
                <a:cubicBezTo>
                  <a:pt x="2869765" y="84362"/>
                  <a:pt x="3460316" y="440870"/>
                  <a:pt x="3593666" y="748391"/>
                </a:cubicBezTo>
                <a:cubicBezTo>
                  <a:pt x="3727016" y="1055912"/>
                  <a:pt x="3498416" y="1567540"/>
                  <a:pt x="3348737" y="1858733"/>
                </a:cubicBezTo>
                <a:cubicBezTo>
                  <a:pt x="3199058" y="2149926"/>
                  <a:pt x="2858881" y="2280555"/>
                  <a:pt x="2695595" y="2495548"/>
                </a:cubicBezTo>
                <a:cubicBezTo>
                  <a:pt x="2532309" y="2710541"/>
                  <a:pt x="2407123" y="2950027"/>
                  <a:pt x="2369023" y="3148691"/>
                </a:cubicBezTo>
                <a:cubicBezTo>
                  <a:pt x="2330923" y="3347355"/>
                  <a:pt x="2325481" y="3573233"/>
                  <a:pt x="2466995" y="3687533"/>
                </a:cubicBezTo>
                <a:cubicBezTo>
                  <a:pt x="2608509" y="3801833"/>
                  <a:pt x="3003116" y="3761012"/>
                  <a:pt x="3218109" y="3834491"/>
                </a:cubicBezTo>
                <a:cubicBezTo>
                  <a:pt x="3433102" y="3907970"/>
                  <a:pt x="3664424" y="3951512"/>
                  <a:pt x="3756952" y="4128405"/>
                </a:cubicBezTo>
                <a:cubicBezTo>
                  <a:pt x="3849480" y="4305298"/>
                  <a:pt x="3846759" y="4680855"/>
                  <a:pt x="3773280" y="4895848"/>
                </a:cubicBezTo>
                <a:cubicBezTo>
                  <a:pt x="3699801" y="5110841"/>
                  <a:pt x="3536516" y="5331276"/>
                  <a:pt x="3316080" y="5418362"/>
                </a:cubicBezTo>
                <a:cubicBezTo>
                  <a:pt x="3095644" y="5505448"/>
                  <a:pt x="2725530" y="5451019"/>
                  <a:pt x="2450666" y="5418362"/>
                </a:cubicBezTo>
                <a:cubicBezTo>
                  <a:pt x="2175802" y="5385705"/>
                  <a:pt x="1860117" y="5342162"/>
                  <a:pt x="1666895" y="5222419"/>
                </a:cubicBezTo>
                <a:cubicBezTo>
                  <a:pt x="1473673" y="5102676"/>
                  <a:pt x="1465508" y="4835976"/>
                  <a:pt x="1291337" y="4699905"/>
                </a:cubicBezTo>
                <a:cubicBezTo>
                  <a:pt x="1117165" y="4563834"/>
                  <a:pt x="831416" y="4593770"/>
                  <a:pt x="621866" y="4405991"/>
                </a:cubicBezTo>
                <a:cubicBezTo>
                  <a:pt x="412316" y="4218212"/>
                  <a:pt x="118401" y="3905247"/>
                  <a:pt x="34037" y="3573233"/>
                </a:cubicBezTo>
                <a:cubicBezTo>
                  <a:pt x="-50327" y="3241219"/>
                  <a:pt x="39480" y="2745919"/>
                  <a:pt x="115680" y="2413905"/>
                </a:cubicBezTo>
                <a:cubicBezTo>
                  <a:pt x="191880" y="2081891"/>
                  <a:pt x="349723" y="1820634"/>
                  <a:pt x="491237" y="1581148"/>
                </a:cubicBezTo>
                <a:cubicBezTo>
                  <a:pt x="632751" y="1341662"/>
                  <a:pt x="766102" y="1183820"/>
                  <a:pt x="964766" y="976991"/>
                </a:cubicBezTo>
                <a:cubicBezTo>
                  <a:pt x="1163430" y="770162"/>
                  <a:pt x="1402917" y="484412"/>
                  <a:pt x="1666895" y="323848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0FBE8ABB-A565-AD45-8A0D-063E03DF517D}"/>
              </a:ext>
            </a:extLst>
          </p:cNvPr>
          <p:cNvGrpSpPr/>
          <p:nvPr/>
        </p:nvGrpSpPr>
        <p:grpSpPr>
          <a:xfrm rot="18831845">
            <a:off x="1917112" y="4048324"/>
            <a:ext cx="112965" cy="109937"/>
            <a:chOff x="2955783" y="3067069"/>
            <a:chExt cx="112965" cy="109937"/>
          </a:xfrm>
        </p:grpSpPr>
        <p:cxnSp>
          <p:nvCxnSpPr>
            <p:cNvPr id="74" name="Connecteur droit 73">
              <a:extLst>
                <a:ext uri="{FF2B5EF4-FFF2-40B4-BE49-F238E27FC236}">
                  <a16:creationId xmlns:a16="http://schemas.microsoft.com/office/drawing/2014/main" id="{93439434-4F07-314B-9097-734F2ECBF9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55783" y="3067069"/>
              <a:ext cx="86040" cy="8160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>
              <a:extLst>
                <a:ext uri="{FF2B5EF4-FFF2-40B4-BE49-F238E27FC236}">
                  <a16:creationId xmlns:a16="http://schemas.microsoft.com/office/drawing/2014/main" id="{5816FFF7-E5F2-324C-88BE-3CDC1851A6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2708" y="3095399"/>
              <a:ext cx="86040" cy="8160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e 76">
            <a:extLst>
              <a:ext uri="{FF2B5EF4-FFF2-40B4-BE49-F238E27FC236}">
                <a16:creationId xmlns:a16="http://schemas.microsoft.com/office/drawing/2014/main" id="{6E35354D-121F-B541-BCBE-5AC80EC9F0D5}"/>
              </a:ext>
            </a:extLst>
          </p:cNvPr>
          <p:cNvGrpSpPr/>
          <p:nvPr/>
        </p:nvGrpSpPr>
        <p:grpSpPr>
          <a:xfrm rot="18831845">
            <a:off x="1917112" y="4951659"/>
            <a:ext cx="112965" cy="109937"/>
            <a:chOff x="2955783" y="3067069"/>
            <a:chExt cx="112965" cy="109937"/>
          </a:xfrm>
        </p:grpSpPr>
        <p:cxnSp>
          <p:nvCxnSpPr>
            <p:cNvPr id="78" name="Connecteur droit 77">
              <a:extLst>
                <a:ext uri="{FF2B5EF4-FFF2-40B4-BE49-F238E27FC236}">
                  <a16:creationId xmlns:a16="http://schemas.microsoft.com/office/drawing/2014/main" id="{0F8B5674-E1AE-FC49-A83E-C8A8F45C9D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55783" y="3067069"/>
              <a:ext cx="86040" cy="8160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>
              <a:extLst>
                <a:ext uri="{FF2B5EF4-FFF2-40B4-BE49-F238E27FC236}">
                  <a16:creationId xmlns:a16="http://schemas.microsoft.com/office/drawing/2014/main" id="{4567C56B-661C-9D44-B49F-6BC7BC9CE6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2708" y="3095399"/>
              <a:ext cx="86040" cy="8160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e 79">
            <a:extLst>
              <a:ext uri="{FF2B5EF4-FFF2-40B4-BE49-F238E27FC236}">
                <a16:creationId xmlns:a16="http://schemas.microsoft.com/office/drawing/2014/main" id="{CF845BFF-EF90-6A44-A0DE-CD4FACCB3F70}"/>
              </a:ext>
            </a:extLst>
          </p:cNvPr>
          <p:cNvGrpSpPr/>
          <p:nvPr/>
        </p:nvGrpSpPr>
        <p:grpSpPr>
          <a:xfrm rot="2616259">
            <a:off x="2368530" y="4486682"/>
            <a:ext cx="112965" cy="109937"/>
            <a:chOff x="2955783" y="3067069"/>
            <a:chExt cx="112965" cy="109937"/>
          </a:xfrm>
        </p:grpSpPr>
        <p:cxnSp>
          <p:nvCxnSpPr>
            <p:cNvPr id="81" name="Connecteur droit 80">
              <a:extLst>
                <a:ext uri="{FF2B5EF4-FFF2-40B4-BE49-F238E27FC236}">
                  <a16:creationId xmlns:a16="http://schemas.microsoft.com/office/drawing/2014/main" id="{1DC4CBAE-BD19-444D-B173-F6343CD394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55783" y="3067069"/>
              <a:ext cx="86040" cy="8160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>
              <a:extLst>
                <a:ext uri="{FF2B5EF4-FFF2-40B4-BE49-F238E27FC236}">
                  <a16:creationId xmlns:a16="http://schemas.microsoft.com/office/drawing/2014/main" id="{4A961686-ADB9-A84E-968A-9E5AFADB18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2708" y="3095399"/>
              <a:ext cx="86040" cy="8160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e 82">
            <a:extLst>
              <a:ext uri="{FF2B5EF4-FFF2-40B4-BE49-F238E27FC236}">
                <a16:creationId xmlns:a16="http://schemas.microsoft.com/office/drawing/2014/main" id="{0B7D5970-A1E8-454E-9D51-AD44DAFA0649}"/>
              </a:ext>
            </a:extLst>
          </p:cNvPr>
          <p:cNvGrpSpPr/>
          <p:nvPr/>
        </p:nvGrpSpPr>
        <p:grpSpPr>
          <a:xfrm rot="2616259">
            <a:off x="1465343" y="4514564"/>
            <a:ext cx="112965" cy="109937"/>
            <a:chOff x="2955783" y="3067069"/>
            <a:chExt cx="112965" cy="109937"/>
          </a:xfrm>
        </p:grpSpPr>
        <p:cxnSp>
          <p:nvCxnSpPr>
            <p:cNvPr id="84" name="Connecteur droit 83">
              <a:extLst>
                <a:ext uri="{FF2B5EF4-FFF2-40B4-BE49-F238E27FC236}">
                  <a16:creationId xmlns:a16="http://schemas.microsoft.com/office/drawing/2014/main" id="{24359331-9D59-E947-815B-7D973C74F5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55783" y="3067069"/>
              <a:ext cx="86040" cy="8160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84">
              <a:extLst>
                <a:ext uri="{FF2B5EF4-FFF2-40B4-BE49-F238E27FC236}">
                  <a16:creationId xmlns:a16="http://schemas.microsoft.com/office/drawing/2014/main" id="{145BF7E4-4023-7544-88A0-03A88F86DB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2708" y="3095399"/>
              <a:ext cx="86040" cy="8160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e 108">
            <a:extLst>
              <a:ext uri="{FF2B5EF4-FFF2-40B4-BE49-F238E27FC236}">
                <a16:creationId xmlns:a16="http://schemas.microsoft.com/office/drawing/2014/main" id="{AA0D309E-8C73-D146-8359-06674664FD29}"/>
              </a:ext>
            </a:extLst>
          </p:cNvPr>
          <p:cNvGrpSpPr/>
          <p:nvPr/>
        </p:nvGrpSpPr>
        <p:grpSpPr>
          <a:xfrm rot="16200000">
            <a:off x="2319921" y="4893430"/>
            <a:ext cx="99300" cy="110843"/>
            <a:chOff x="8220773" y="5859391"/>
            <a:chExt cx="99300" cy="110843"/>
          </a:xfrm>
        </p:grpSpPr>
        <p:cxnSp>
          <p:nvCxnSpPr>
            <p:cNvPr id="110" name="Connecteur droit 109">
              <a:extLst>
                <a:ext uri="{FF2B5EF4-FFF2-40B4-BE49-F238E27FC236}">
                  <a16:creationId xmlns:a16="http://schemas.microsoft.com/office/drawing/2014/main" id="{EEDC1608-0932-934E-B18F-B7E91F4A8B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20773" y="5859391"/>
              <a:ext cx="99299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eur droit 110">
              <a:extLst>
                <a:ext uri="{FF2B5EF4-FFF2-40B4-BE49-F238E27FC236}">
                  <a16:creationId xmlns:a16="http://schemas.microsoft.com/office/drawing/2014/main" id="{185F35B5-264E-1644-8BD6-B1688C71FA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20072" y="5859391"/>
              <a:ext cx="1" cy="110843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e 111">
            <a:extLst>
              <a:ext uri="{FF2B5EF4-FFF2-40B4-BE49-F238E27FC236}">
                <a16:creationId xmlns:a16="http://schemas.microsoft.com/office/drawing/2014/main" id="{619191CA-AA49-034D-BE2B-0F670BA50729}"/>
              </a:ext>
            </a:extLst>
          </p:cNvPr>
          <p:cNvGrpSpPr/>
          <p:nvPr/>
        </p:nvGrpSpPr>
        <p:grpSpPr>
          <a:xfrm rot="5400000">
            <a:off x="1535547" y="4090954"/>
            <a:ext cx="99300" cy="110843"/>
            <a:chOff x="8220773" y="5859391"/>
            <a:chExt cx="99300" cy="110843"/>
          </a:xfrm>
        </p:grpSpPr>
        <p:cxnSp>
          <p:nvCxnSpPr>
            <p:cNvPr id="113" name="Connecteur droit 112">
              <a:extLst>
                <a:ext uri="{FF2B5EF4-FFF2-40B4-BE49-F238E27FC236}">
                  <a16:creationId xmlns:a16="http://schemas.microsoft.com/office/drawing/2014/main" id="{4921CD1C-ABA4-3B4A-832B-539F792921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20773" y="5859391"/>
              <a:ext cx="99299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cteur droit 113">
              <a:extLst>
                <a:ext uri="{FF2B5EF4-FFF2-40B4-BE49-F238E27FC236}">
                  <a16:creationId xmlns:a16="http://schemas.microsoft.com/office/drawing/2014/main" id="{CD1D408F-52CD-474A-9F00-F5F990BF3D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20072" y="5859391"/>
              <a:ext cx="1" cy="110843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e 114">
            <a:extLst>
              <a:ext uri="{FF2B5EF4-FFF2-40B4-BE49-F238E27FC236}">
                <a16:creationId xmlns:a16="http://schemas.microsoft.com/office/drawing/2014/main" id="{162E29D4-CD48-A74A-8544-8B300A84432B}"/>
              </a:ext>
            </a:extLst>
          </p:cNvPr>
          <p:cNvGrpSpPr/>
          <p:nvPr/>
        </p:nvGrpSpPr>
        <p:grpSpPr>
          <a:xfrm>
            <a:off x="1533636" y="4886988"/>
            <a:ext cx="99300" cy="110843"/>
            <a:chOff x="8220773" y="5859391"/>
            <a:chExt cx="99300" cy="110843"/>
          </a:xfrm>
        </p:grpSpPr>
        <p:cxnSp>
          <p:nvCxnSpPr>
            <p:cNvPr id="116" name="Connecteur droit 115">
              <a:extLst>
                <a:ext uri="{FF2B5EF4-FFF2-40B4-BE49-F238E27FC236}">
                  <a16:creationId xmlns:a16="http://schemas.microsoft.com/office/drawing/2014/main" id="{7DB9D043-7D15-9D47-BD42-927C9191AA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20773" y="5859391"/>
              <a:ext cx="99299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cteur droit 116">
              <a:extLst>
                <a:ext uri="{FF2B5EF4-FFF2-40B4-BE49-F238E27FC236}">
                  <a16:creationId xmlns:a16="http://schemas.microsoft.com/office/drawing/2014/main" id="{5D2D7549-36CF-1B44-BF89-F7C06D0903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20072" y="5859391"/>
              <a:ext cx="1" cy="110843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e 117">
            <a:extLst>
              <a:ext uri="{FF2B5EF4-FFF2-40B4-BE49-F238E27FC236}">
                <a16:creationId xmlns:a16="http://schemas.microsoft.com/office/drawing/2014/main" id="{98267089-3254-1642-AF25-84162994D97B}"/>
              </a:ext>
            </a:extLst>
          </p:cNvPr>
          <p:cNvGrpSpPr/>
          <p:nvPr/>
        </p:nvGrpSpPr>
        <p:grpSpPr>
          <a:xfrm rot="10800000">
            <a:off x="2318957" y="4099072"/>
            <a:ext cx="99300" cy="110843"/>
            <a:chOff x="8220773" y="5859391"/>
            <a:chExt cx="99300" cy="110843"/>
          </a:xfrm>
        </p:grpSpPr>
        <p:cxnSp>
          <p:nvCxnSpPr>
            <p:cNvPr id="119" name="Connecteur droit 118">
              <a:extLst>
                <a:ext uri="{FF2B5EF4-FFF2-40B4-BE49-F238E27FC236}">
                  <a16:creationId xmlns:a16="http://schemas.microsoft.com/office/drawing/2014/main" id="{93104056-6C48-C144-B1B2-717214E02F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20773" y="5859391"/>
              <a:ext cx="99299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cteur droit 119">
              <a:extLst>
                <a:ext uri="{FF2B5EF4-FFF2-40B4-BE49-F238E27FC236}">
                  <a16:creationId xmlns:a16="http://schemas.microsoft.com/office/drawing/2014/main" id="{E3E2C581-7B80-2947-B20A-CBDC8661A1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20072" y="5859391"/>
              <a:ext cx="1" cy="110843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091614C0-8DFD-1A45-8CE3-2B586FF3ED22}"/>
              </a:ext>
            </a:extLst>
          </p:cNvPr>
          <p:cNvSpPr/>
          <p:nvPr/>
        </p:nvSpPr>
        <p:spPr>
          <a:xfrm>
            <a:off x="1933906" y="2239967"/>
            <a:ext cx="1407142" cy="828481"/>
          </a:xfrm>
          <a:prstGeom prst="rect">
            <a:avLst/>
          </a:prstGeom>
          <a:solidFill>
            <a:schemeClr val="bg1"/>
          </a:solidFill>
          <a:ln w="1905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48E5835B-6A7B-6042-9EDD-4C249C19038F}"/>
              </a:ext>
            </a:extLst>
          </p:cNvPr>
          <p:cNvSpPr txBox="1"/>
          <p:nvPr/>
        </p:nvSpPr>
        <p:spPr>
          <a:xfrm>
            <a:off x="1722736" y="3066220"/>
            <a:ext cx="16183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Century Gothic" panose="020B0502020202020204" pitchFamily="34" charset="0"/>
              </a:rPr>
              <a:t>rectangle</a:t>
            </a:r>
          </a:p>
        </p:txBody>
      </p: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985C6683-7697-254D-B746-9246D88FE7BC}"/>
              </a:ext>
            </a:extLst>
          </p:cNvPr>
          <p:cNvGrpSpPr/>
          <p:nvPr/>
        </p:nvGrpSpPr>
        <p:grpSpPr>
          <a:xfrm rot="5400000">
            <a:off x="1934544" y="2245110"/>
            <a:ext cx="99300" cy="110843"/>
            <a:chOff x="8220773" y="5859391"/>
            <a:chExt cx="99300" cy="110843"/>
          </a:xfrm>
        </p:grpSpPr>
        <p:cxnSp>
          <p:nvCxnSpPr>
            <p:cNvPr id="55" name="Connecteur droit 54">
              <a:extLst>
                <a:ext uri="{FF2B5EF4-FFF2-40B4-BE49-F238E27FC236}">
                  <a16:creationId xmlns:a16="http://schemas.microsoft.com/office/drawing/2014/main" id="{225AD206-DA66-704A-B638-EE42E21BE7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20773" y="5859391"/>
              <a:ext cx="99299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>
              <a:extLst>
                <a:ext uri="{FF2B5EF4-FFF2-40B4-BE49-F238E27FC236}">
                  <a16:creationId xmlns:a16="http://schemas.microsoft.com/office/drawing/2014/main" id="{B47E76DE-27EC-A244-88CA-F711D10892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20072" y="5859391"/>
              <a:ext cx="1" cy="110843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52FE82C7-40F8-E849-89F7-D8E60DD6BFBA}"/>
              </a:ext>
            </a:extLst>
          </p:cNvPr>
          <p:cNvGrpSpPr/>
          <p:nvPr/>
        </p:nvGrpSpPr>
        <p:grpSpPr>
          <a:xfrm rot="10800000">
            <a:off x="3224535" y="2250881"/>
            <a:ext cx="99300" cy="110843"/>
            <a:chOff x="8220773" y="5859391"/>
            <a:chExt cx="99300" cy="110843"/>
          </a:xfrm>
        </p:grpSpPr>
        <p:cxnSp>
          <p:nvCxnSpPr>
            <p:cNvPr id="59" name="Connecteur droit 58">
              <a:extLst>
                <a:ext uri="{FF2B5EF4-FFF2-40B4-BE49-F238E27FC236}">
                  <a16:creationId xmlns:a16="http://schemas.microsoft.com/office/drawing/2014/main" id="{F15882CD-45EC-7740-84B7-93AE6F41F1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20773" y="5859391"/>
              <a:ext cx="99299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>
              <a:extLst>
                <a:ext uri="{FF2B5EF4-FFF2-40B4-BE49-F238E27FC236}">
                  <a16:creationId xmlns:a16="http://schemas.microsoft.com/office/drawing/2014/main" id="{097EE581-A2C9-9F41-BEB3-7297CC828B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20072" y="5859391"/>
              <a:ext cx="1" cy="110843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CB1C2045-7AE6-B84D-A289-84EB5F86C6A0}"/>
              </a:ext>
            </a:extLst>
          </p:cNvPr>
          <p:cNvGrpSpPr/>
          <p:nvPr/>
        </p:nvGrpSpPr>
        <p:grpSpPr>
          <a:xfrm rot="16200000">
            <a:off x="3231827" y="2961148"/>
            <a:ext cx="99300" cy="110843"/>
            <a:chOff x="8220773" y="5859391"/>
            <a:chExt cx="99300" cy="110843"/>
          </a:xfrm>
        </p:grpSpPr>
        <p:cxnSp>
          <p:nvCxnSpPr>
            <p:cNvPr id="66" name="Connecteur droit 65">
              <a:extLst>
                <a:ext uri="{FF2B5EF4-FFF2-40B4-BE49-F238E27FC236}">
                  <a16:creationId xmlns:a16="http://schemas.microsoft.com/office/drawing/2014/main" id="{F9DF4725-70DE-B24A-9E55-6ADB60A3C8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20773" y="5859391"/>
              <a:ext cx="99299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>
              <a:extLst>
                <a:ext uri="{FF2B5EF4-FFF2-40B4-BE49-F238E27FC236}">
                  <a16:creationId xmlns:a16="http://schemas.microsoft.com/office/drawing/2014/main" id="{D2FD389E-9F58-A341-BDB6-D6A82FF17D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20072" y="5859391"/>
              <a:ext cx="1" cy="110843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e 67">
            <a:extLst>
              <a:ext uri="{FF2B5EF4-FFF2-40B4-BE49-F238E27FC236}">
                <a16:creationId xmlns:a16="http://schemas.microsoft.com/office/drawing/2014/main" id="{89977110-370C-5644-9C74-8E2EC6908042}"/>
              </a:ext>
            </a:extLst>
          </p:cNvPr>
          <p:cNvGrpSpPr/>
          <p:nvPr/>
        </p:nvGrpSpPr>
        <p:grpSpPr>
          <a:xfrm>
            <a:off x="1934544" y="2951616"/>
            <a:ext cx="99300" cy="110843"/>
            <a:chOff x="8220773" y="5859391"/>
            <a:chExt cx="99300" cy="110843"/>
          </a:xfrm>
        </p:grpSpPr>
        <p:cxnSp>
          <p:nvCxnSpPr>
            <p:cNvPr id="69" name="Connecteur droit 68">
              <a:extLst>
                <a:ext uri="{FF2B5EF4-FFF2-40B4-BE49-F238E27FC236}">
                  <a16:creationId xmlns:a16="http://schemas.microsoft.com/office/drawing/2014/main" id="{ECB1CA54-4B1A-334B-937D-2DB30D3367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20773" y="5859391"/>
              <a:ext cx="99299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>
              <a:extLst>
                <a:ext uri="{FF2B5EF4-FFF2-40B4-BE49-F238E27FC236}">
                  <a16:creationId xmlns:a16="http://schemas.microsoft.com/office/drawing/2014/main" id="{F0964FFB-5ECF-044D-BE15-C34705B68A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20072" y="5859391"/>
              <a:ext cx="1" cy="110843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Ellipse 70">
            <a:extLst>
              <a:ext uri="{FF2B5EF4-FFF2-40B4-BE49-F238E27FC236}">
                <a16:creationId xmlns:a16="http://schemas.microsoft.com/office/drawing/2014/main" id="{B7882767-C689-D843-8547-5EEF2C24BE45}"/>
              </a:ext>
            </a:extLst>
          </p:cNvPr>
          <p:cNvSpPr/>
          <p:nvPr/>
        </p:nvSpPr>
        <p:spPr>
          <a:xfrm>
            <a:off x="2585931" y="2185886"/>
            <a:ext cx="141631" cy="118929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6A4F080E-18C2-2A4A-A3CB-A341A3278924}"/>
              </a:ext>
            </a:extLst>
          </p:cNvPr>
          <p:cNvSpPr/>
          <p:nvPr/>
        </p:nvSpPr>
        <p:spPr>
          <a:xfrm>
            <a:off x="2590320" y="2992141"/>
            <a:ext cx="141631" cy="118929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F36AD822-C743-1047-88C8-8DD731854BD1}"/>
              </a:ext>
            </a:extLst>
          </p:cNvPr>
          <p:cNvGrpSpPr/>
          <p:nvPr/>
        </p:nvGrpSpPr>
        <p:grpSpPr>
          <a:xfrm rot="2616259">
            <a:off x="1857843" y="2574473"/>
            <a:ext cx="112965" cy="109937"/>
            <a:chOff x="2955783" y="3067069"/>
            <a:chExt cx="112965" cy="109937"/>
          </a:xfrm>
        </p:grpSpPr>
        <p:cxnSp>
          <p:nvCxnSpPr>
            <p:cNvPr id="86" name="Connecteur droit 85">
              <a:extLst>
                <a:ext uri="{FF2B5EF4-FFF2-40B4-BE49-F238E27FC236}">
                  <a16:creationId xmlns:a16="http://schemas.microsoft.com/office/drawing/2014/main" id="{FA4903A4-897C-624F-B2C4-1D6390F1F7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55783" y="3067069"/>
              <a:ext cx="86040" cy="8160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86">
              <a:extLst>
                <a:ext uri="{FF2B5EF4-FFF2-40B4-BE49-F238E27FC236}">
                  <a16:creationId xmlns:a16="http://schemas.microsoft.com/office/drawing/2014/main" id="{27C7DD93-F636-1048-AD67-649DA551E5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2708" y="3095399"/>
              <a:ext cx="86040" cy="8160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e 87">
            <a:extLst>
              <a:ext uri="{FF2B5EF4-FFF2-40B4-BE49-F238E27FC236}">
                <a16:creationId xmlns:a16="http://schemas.microsoft.com/office/drawing/2014/main" id="{3965AE5B-6F3C-1541-9AC7-E7547C8859C9}"/>
              </a:ext>
            </a:extLst>
          </p:cNvPr>
          <p:cNvGrpSpPr/>
          <p:nvPr/>
        </p:nvGrpSpPr>
        <p:grpSpPr>
          <a:xfrm rot="2616259">
            <a:off x="3280415" y="2560519"/>
            <a:ext cx="112965" cy="109937"/>
            <a:chOff x="2955783" y="3067069"/>
            <a:chExt cx="112965" cy="109937"/>
          </a:xfrm>
        </p:grpSpPr>
        <p:cxnSp>
          <p:nvCxnSpPr>
            <p:cNvPr id="89" name="Connecteur droit 88">
              <a:extLst>
                <a:ext uri="{FF2B5EF4-FFF2-40B4-BE49-F238E27FC236}">
                  <a16:creationId xmlns:a16="http://schemas.microsoft.com/office/drawing/2014/main" id="{56AD7644-F98F-0049-B484-8973598867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55783" y="3067069"/>
              <a:ext cx="86040" cy="8160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eur droit 89">
              <a:extLst>
                <a:ext uri="{FF2B5EF4-FFF2-40B4-BE49-F238E27FC236}">
                  <a16:creationId xmlns:a16="http://schemas.microsoft.com/office/drawing/2014/main" id="{E7ACA2E8-1144-8B4E-AD9E-55A2893EA1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2708" y="3095399"/>
              <a:ext cx="86040" cy="8160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ZoneTexte 90">
            <a:extLst>
              <a:ext uri="{FF2B5EF4-FFF2-40B4-BE49-F238E27FC236}">
                <a16:creationId xmlns:a16="http://schemas.microsoft.com/office/drawing/2014/main" id="{B62E5FBD-B62A-624A-A8C7-25D571771294}"/>
              </a:ext>
            </a:extLst>
          </p:cNvPr>
          <p:cNvSpPr txBox="1"/>
          <p:nvPr/>
        </p:nvSpPr>
        <p:spPr>
          <a:xfrm>
            <a:off x="3955188" y="3780128"/>
            <a:ext cx="1184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Règle et</a:t>
            </a:r>
          </a:p>
          <a:p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équerre</a:t>
            </a:r>
          </a:p>
        </p:txBody>
      </p:sp>
      <p:cxnSp>
        <p:nvCxnSpPr>
          <p:cNvPr id="92" name="Connecteur droit avec flèche 91">
            <a:extLst>
              <a:ext uri="{FF2B5EF4-FFF2-40B4-BE49-F238E27FC236}">
                <a16:creationId xmlns:a16="http://schemas.microsoft.com/office/drawing/2014/main" id="{3F331064-98C0-9F41-9E74-20583AFD8BBA}"/>
              </a:ext>
            </a:extLst>
          </p:cNvPr>
          <p:cNvCxnSpPr>
            <a:cxnSpLocks/>
            <a:stCxn id="91" idx="1"/>
          </p:cNvCxnSpPr>
          <p:nvPr/>
        </p:nvCxnSpPr>
        <p:spPr>
          <a:xfrm flipH="1" flipV="1">
            <a:off x="3565138" y="3569218"/>
            <a:ext cx="390050" cy="534076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avec flèche 92">
            <a:extLst>
              <a:ext uri="{FF2B5EF4-FFF2-40B4-BE49-F238E27FC236}">
                <a16:creationId xmlns:a16="http://schemas.microsoft.com/office/drawing/2014/main" id="{4E437165-C2C4-4047-8BF6-AAD094C6781F}"/>
              </a:ext>
            </a:extLst>
          </p:cNvPr>
          <p:cNvCxnSpPr>
            <a:cxnSpLocks/>
            <a:stCxn id="91" idx="1"/>
          </p:cNvCxnSpPr>
          <p:nvPr/>
        </p:nvCxnSpPr>
        <p:spPr>
          <a:xfrm flipH="1">
            <a:off x="3336900" y="4103294"/>
            <a:ext cx="618288" cy="387480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215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12444" y="12799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hjhjk</a:t>
            </a:r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927287" y="148328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Figures planes : </a:t>
              </a:r>
              <a:r>
                <a:rPr lang="fr-FR" sz="2800" b="1" dirty="0">
                  <a:solidFill>
                    <a:srgbClr val="00B0F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synthèse</a:t>
              </a:r>
            </a:p>
          </p:txBody>
        </p:sp>
      </p:grpSp>
      <p:sp>
        <p:nvSpPr>
          <p:cNvPr id="4" name="Nuage 3">
            <a:extLst>
              <a:ext uri="{FF2B5EF4-FFF2-40B4-BE49-F238E27FC236}">
                <a16:creationId xmlns:a16="http://schemas.microsoft.com/office/drawing/2014/main" id="{D21ADA47-C891-A049-A778-467E9CEAD4DE}"/>
              </a:ext>
            </a:extLst>
          </p:cNvPr>
          <p:cNvSpPr/>
          <p:nvPr/>
        </p:nvSpPr>
        <p:spPr>
          <a:xfrm>
            <a:off x="5101939" y="2941829"/>
            <a:ext cx="1975104" cy="1316736"/>
          </a:xfrm>
          <a:prstGeom prst="cloud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Figures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planes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E21D5379-7D49-AF41-A6A8-4825BD12AB8E}"/>
              </a:ext>
            </a:extLst>
          </p:cNvPr>
          <p:cNvSpPr/>
          <p:nvPr/>
        </p:nvSpPr>
        <p:spPr>
          <a:xfrm>
            <a:off x="5456571" y="1246350"/>
            <a:ext cx="1085850" cy="1085850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8619AAD8-2437-6740-9090-756E749701E1}"/>
              </a:ext>
            </a:extLst>
          </p:cNvPr>
          <p:cNvCxnSpPr>
            <a:cxnSpLocks/>
          </p:cNvCxnSpPr>
          <p:nvPr/>
        </p:nvCxnSpPr>
        <p:spPr>
          <a:xfrm>
            <a:off x="5999496" y="1789275"/>
            <a:ext cx="464366" cy="2812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CB9A1D5B-AA6E-284F-A427-BB77FD6A9691}"/>
              </a:ext>
            </a:extLst>
          </p:cNvPr>
          <p:cNvCxnSpPr>
            <a:cxnSpLocks/>
            <a:endCxn id="3" idx="0"/>
          </p:cNvCxnSpPr>
          <p:nvPr/>
        </p:nvCxnSpPr>
        <p:spPr>
          <a:xfrm flipV="1">
            <a:off x="5999496" y="1246350"/>
            <a:ext cx="0" cy="5429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5303F558-2646-A347-A360-FE73AC8CB14B}"/>
              </a:ext>
            </a:extLst>
          </p:cNvPr>
          <p:cNvCxnSpPr>
            <a:cxnSpLocks/>
          </p:cNvCxnSpPr>
          <p:nvPr/>
        </p:nvCxnSpPr>
        <p:spPr>
          <a:xfrm>
            <a:off x="5943473" y="1458686"/>
            <a:ext cx="12186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7FD96564-2563-6D4A-94AD-E75565C4FC23}"/>
              </a:ext>
            </a:extLst>
          </p:cNvPr>
          <p:cNvCxnSpPr>
            <a:cxnSpLocks/>
          </p:cNvCxnSpPr>
          <p:nvPr/>
        </p:nvCxnSpPr>
        <p:spPr>
          <a:xfrm>
            <a:off x="5943475" y="1502231"/>
            <a:ext cx="121866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D48EB4F-D0E9-7C42-9AD4-2246EFF5654F}"/>
              </a:ext>
            </a:extLst>
          </p:cNvPr>
          <p:cNvCxnSpPr>
            <a:cxnSpLocks/>
          </p:cNvCxnSpPr>
          <p:nvPr/>
        </p:nvCxnSpPr>
        <p:spPr>
          <a:xfrm flipV="1">
            <a:off x="6089491" y="1803790"/>
            <a:ext cx="57309" cy="11526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4C1DA18F-50CC-4347-AC25-73D864362D45}"/>
              </a:ext>
            </a:extLst>
          </p:cNvPr>
          <p:cNvCxnSpPr>
            <a:cxnSpLocks/>
          </p:cNvCxnSpPr>
          <p:nvPr/>
        </p:nvCxnSpPr>
        <p:spPr>
          <a:xfrm flipV="1">
            <a:off x="6125779" y="1832821"/>
            <a:ext cx="57309" cy="11526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BE5745A7-C028-CA4F-A346-B07039C73749}"/>
              </a:ext>
            </a:extLst>
          </p:cNvPr>
          <p:cNvSpPr txBox="1"/>
          <p:nvPr/>
        </p:nvSpPr>
        <p:spPr>
          <a:xfrm>
            <a:off x="5521445" y="892367"/>
            <a:ext cx="108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374997"/>
                </a:solidFill>
                <a:latin typeface="Century Gothic" panose="020B0502020202020204" pitchFamily="34" charset="0"/>
              </a:rPr>
              <a:t>CERCLE</a:t>
            </a:r>
          </a:p>
        </p:txBody>
      </p:sp>
      <p:sp>
        <p:nvSpPr>
          <p:cNvPr id="27" name="Triangle 26">
            <a:extLst>
              <a:ext uri="{FF2B5EF4-FFF2-40B4-BE49-F238E27FC236}">
                <a16:creationId xmlns:a16="http://schemas.microsoft.com/office/drawing/2014/main" id="{FE3FE774-78D5-334A-B91C-787BF59C09F5}"/>
              </a:ext>
            </a:extLst>
          </p:cNvPr>
          <p:cNvSpPr/>
          <p:nvPr/>
        </p:nvSpPr>
        <p:spPr>
          <a:xfrm>
            <a:off x="8888826" y="1386530"/>
            <a:ext cx="950259" cy="1022778"/>
          </a:xfrm>
          <a:prstGeom prst="triangle">
            <a:avLst>
              <a:gd name="adj" fmla="val 25772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Triangle 29">
            <a:extLst>
              <a:ext uri="{FF2B5EF4-FFF2-40B4-BE49-F238E27FC236}">
                <a16:creationId xmlns:a16="http://schemas.microsoft.com/office/drawing/2014/main" id="{72932BD0-9DF3-2743-94E9-08A41B536D50}"/>
              </a:ext>
            </a:extLst>
          </p:cNvPr>
          <p:cNvSpPr/>
          <p:nvPr/>
        </p:nvSpPr>
        <p:spPr>
          <a:xfrm>
            <a:off x="9146969" y="5006629"/>
            <a:ext cx="1384232" cy="1124096"/>
          </a:xfrm>
          <a:prstGeom prst="triangle">
            <a:avLst>
              <a:gd name="adj" fmla="val 0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B27758DF-E6DF-F84A-895F-F6391D711917}"/>
              </a:ext>
            </a:extLst>
          </p:cNvPr>
          <p:cNvCxnSpPr>
            <a:cxnSpLocks/>
          </p:cNvCxnSpPr>
          <p:nvPr/>
        </p:nvCxnSpPr>
        <p:spPr>
          <a:xfrm flipH="1">
            <a:off x="9146969" y="6019882"/>
            <a:ext cx="99299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883169AF-AD40-4244-A5F2-5AEF1CC9DC47}"/>
              </a:ext>
            </a:extLst>
          </p:cNvPr>
          <p:cNvCxnSpPr>
            <a:cxnSpLocks/>
          </p:cNvCxnSpPr>
          <p:nvPr/>
        </p:nvCxnSpPr>
        <p:spPr>
          <a:xfrm flipH="1">
            <a:off x="9246268" y="6019882"/>
            <a:ext cx="1" cy="11084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>
            <a:extLst>
              <a:ext uri="{FF2B5EF4-FFF2-40B4-BE49-F238E27FC236}">
                <a16:creationId xmlns:a16="http://schemas.microsoft.com/office/drawing/2014/main" id="{FB2630BA-7AA0-624A-8F4E-855298906B16}"/>
              </a:ext>
            </a:extLst>
          </p:cNvPr>
          <p:cNvSpPr txBox="1"/>
          <p:nvPr/>
        </p:nvSpPr>
        <p:spPr>
          <a:xfrm>
            <a:off x="10336057" y="1317565"/>
            <a:ext cx="1481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374997"/>
                </a:solidFill>
                <a:latin typeface="Century Gothic" panose="020B0502020202020204" pitchFamily="34" charset="0"/>
              </a:rPr>
              <a:t>TRIANGLES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69CC27D8-31A9-464C-B84C-F54C220520C1}"/>
              </a:ext>
            </a:extLst>
          </p:cNvPr>
          <p:cNvSpPr txBox="1"/>
          <p:nvPr/>
        </p:nvSpPr>
        <p:spPr>
          <a:xfrm>
            <a:off x="8486625" y="2428499"/>
            <a:ext cx="16183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latin typeface="Century Gothic" panose="020B0502020202020204" pitchFamily="34" charset="0"/>
              </a:rPr>
              <a:t>quelconque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607484B8-E69A-624A-A020-72E926B1702F}"/>
              </a:ext>
            </a:extLst>
          </p:cNvPr>
          <p:cNvSpPr txBox="1"/>
          <p:nvPr/>
        </p:nvSpPr>
        <p:spPr>
          <a:xfrm>
            <a:off x="9032458" y="6131605"/>
            <a:ext cx="16183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Century Gothic" panose="020B0502020202020204" pitchFamily="34" charset="0"/>
              </a:rPr>
              <a:t>rectangle</a:t>
            </a:r>
          </a:p>
        </p:txBody>
      </p:sp>
      <p:sp>
        <p:nvSpPr>
          <p:cNvPr id="51" name="Forme libre 50">
            <a:extLst>
              <a:ext uri="{FF2B5EF4-FFF2-40B4-BE49-F238E27FC236}">
                <a16:creationId xmlns:a16="http://schemas.microsoft.com/office/drawing/2014/main" id="{7E8D2D0A-2210-684F-9BD7-538A8AE4FF52}"/>
              </a:ext>
            </a:extLst>
          </p:cNvPr>
          <p:cNvSpPr/>
          <p:nvPr/>
        </p:nvSpPr>
        <p:spPr>
          <a:xfrm>
            <a:off x="7666282" y="1246351"/>
            <a:ext cx="3803030" cy="5451324"/>
          </a:xfrm>
          <a:custGeom>
            <a:avLst/>
            <a:gdLst>
              <a:gd name="connsiteX0" fmla="*/ 465342 w 3803030"/>
              <a:gd name="connsiteY0" fmla="*/ 317066 h 5104297"/>
              <a:gd name="connsiteX1" fmla="*/ 2392113 w 3803030"/>
              <a:gd name="connsiteY1" fmla="*/ 121123 h 5104297"/>
              <a:gd name="connsiteX2" fmla="*/ 3747385 w 3803030"/>
              <a:gd name="connsiteY2" fmla="*/ 2178523 h 5104297"/>
              <a:gd name="connsiteX3" fmla="*/ 3355499 w 3803030"/>
              <a:gd name="connsiteY3" fmla="*/ 4546166 h 5104297"/>
              <a:gd name="connsiteX4" fmla="*/ 1657328 w 3803030"/>
              <a:gd name="connsiteY4" fmla="*/ 5101337 h 5104297"/>
              <a:gd name="connsiteX5" fmla="*/ 563313 w 3803030"/>
              <a:gd name="connsiteY5" fmla="*/ 4415537 h 5104297"/>
              <a:gd name="connsiteX6" fmla="*/ 1004185 w 3803030"/>
              <a:gd name="connsiteY6" fmla="*/ 3027609 h 5104297"/>
              <a:gd name="connsiteX7" fmla="*/ 1445056 w 3803030"/>
              <a:gd name="connsiteY7" fmla="*/ 2292823 h 5104297"/>
              <a:gd name="connsiteX8" fmla="*/ 987856 w 3803030"/>
              <a:gd name="connsiteY8" fmla="*/ 1721323 h 5104297"/>
              <a:gd name="connsiteX9" fmla="*/ 24470 w 3803030"/>
              <a:gd name="connsiteY9" fmla="*/ 953880 h 5104297"/>
              <a:gd name="connsiteX10" fmla="*/ 465342 w 3803030"/>
              <a:gd name="connsiteY10" fmla="*/ 317066 h 5104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03030" h="5104297">
                <a:moveTo>
                  <a:pt x="465342" y="317066"/>
                </a:moveTo>
                <a:cubicBezTo>
                  <a:pt x="859949" y="178273"/>
                  <a:pt x="1845106" y="-189120"/>
                  <a:pt x="2392113" y="121123"/>
                </a:cubicBezTo>
                <a:cubicBezTo>
                  <a:pt x="2939120" y="431366"/>
                  <a:pt x="3586821" y="1441016"/>
                  <a:pt x="3747385" y="2178523"/>
                </a:cubicBezTo>
                <a:cubicBezTo>
                  <a:pt x="3907949" y="2916030"/>
                  <a:pt x="3703842" y="4059030"/>
                  <a:pt x="3355499" y="4546166"/>
                </a:cubicBezTo>
                <a:cubicBezTo>
                  <a:pt x="3007156" y="5033302"/>
                  <a:pt x="2122692" y="5123108"/>
                  <a:pt x="1657328" y="5101337"/>
                </a:cubicBezTo>
                <a:cubicBezTo>
                  <a:pt x="1191964" y="5079566"/>
                  <a:pt x="672170" y="4761158"/>
                  <a:pt x="563313" y="4415537"/>
                </a:cubicBezTo>
                <a:cubicBezTo>
                  <a:pt x="454456" y="4069916"/>
                  <a:pt x="857228" y="3381395"/>
                  <a:pt x="1004185" y="3027609"/>
                </a:cubicBezTo>
                <a:cubicBezTo>
                  <a:pt x="1151142" y="2673823"/>
                  <a:pt x="1447778" y="2510537"/>
                  <a:pt x="1445056" y="2292823"/>
                </a:cubicBezTo>
                <a:cubicBezTo>
                  <a:pt x="1442335" y="2075109"/>
                  <a:pt x="1224620" y="1944480"/>
                  <a:pt x="987856" y="1721323"/>
                </a:cubicBezTo>
                <a:cubicBezTo>
                  <a:pt x="751092" y="1498166"/>
                  <a:pt x="108834" y="1190644"/>
                  <a:pt x="24470" y="953880"/>
                </a:cubicBezTo>
                <a:cubicBezTo>
                  <a:pt x="-59894" y="717116"/>
                  <a:pt x="70735" y="455859"/>
                  <a:pt x="465342" y="317066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DFC5AB4-7252-DD48-A524-9DCC3FFF1F8E}"/>
              </a:ext>
            </a:extLst>
          </p:cNvPr>
          <p:cNvSpPr/>
          <p:nvPr/>
        </p:nvSpPr>
        <p:spPr>
          <a:xfrm>
            <a:off x="1522175" y="4097648"/>
            <a:ext cx="902837" cy="908981"/>
          </a:xfrm>
          <a:prstGeom prst="rect">
            <a:avLst/>
          </a:prstGeom>
          <a:solidFill>
            <a:schemeClr val="bg1"/>
          </a:solidFill>
          <a:ln w="1905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21217317-21DB-E941-920C-377E3157FBB1}"/>
              </a:ext>
            </a:extLst>
          </p:cNvPr>
          <p:cNvSpPr txBox="1"/>
          <p:nvPr/>
        </p:nvSpPr>
        <p:spPr>
          <a:xfrm>
            <a:off x="340688" y="6019882"/>
            <a:ext cx="1928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374997"/>
                </a:solidFill>
                <a:latin typeface="Century Gothic" panose="020B0502020202020204" pitchFamily="34" charset="0"/>
              </a:rPr>
              <a:t>QUADRILATÈRES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B87C835B-F8D0-5144-9FA0-67A02B3FA9C4}"/>
              </a:ext>
            </a:extLst>
          </p:cNvPr>
          <p:cNvSpPr txBox="1"/>
          <p:nvPr/>
        </p:nvSpPr>
        <p:spPr>
          <a:xfrm>
            <a:off x="1178393" y="4981494"/>
            <a:ext cx="16183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Century Gothic" panose="020B0502020202020204" pitchFamily="34" charset="0"/>
              </a:rPr>
              <a:t>carré</a:t>
            </a:r>
          </a:p>
        </p:txBody>
      </p:sp>
      <p:sp>
        <p:nvSpPr>
          <p:cNvPr id="64" name="Forme libre 63">
            <a:extLst>
              <a:ext uri="{FF2B5EF4-FFF2-40B4-BE49-F238E27FC236}">
                <a16:creationId xmlns:a16="http://schemas.microsoft.com/office/drawing/2014/main" id="{66781DAC-4A18-9344-9ADC-75B85BC55BB4}"/>
              </a:ext>
            </a:extLst>
          </p:cNvPr>
          <p:cNvSpPr/>
          <p:nvPr/>
        </p:nvSpPr>
        <p:spPr>
          <a:xfrm>
            <a:off x="864034" y="982438"/>
            <a:ext cx="3827473" cy="5465388"/>
          </a:xfrm>
          <a:custGeom>
            <a:avLst/>
            <a:gdLst>
              <a:gd name="connsiteX0" fmla="*/ 1666895 w 3827473"/>
              <a:gd name="connsiteY0" fmla="*/ 323848 h 5465388"/>
              <a:gd name="connsiteX1" fmla="*/ 2548637 w 3827473"/>
              <a:gd name="connsiteY1" fmla="*/ 13605 h 5465388"/>
              <a:gd name="connsiteX2" fmla="*/ 3593666 w 3827473"/>
              <a:gd name="connsiteY2" fmla="*/ 748391 h 5465388"/>
              <a:gd name="connsiteX3" fmla="*/ 3348737 w 3827473"/>
              <a:gd name="connsiteY3" fmla="*/ 1858733 h 5465388"/>
              <a:gd name="connsiteX4" fmla="*/ 2695595 w 3827473"/>
              <a:gd name="connsiteY4" fmla="*/ 2495548 h 5465388"/>
              <a:gd name="connsiteX5" fmla="*/ 2369023 w 3827473"/>
              <a:gd name="connsiteY5" fmla="*/ 3148691 h 5465388"/>
              <a:gd name="connsiteX6" fmla="*/ 2466995 w 3827473"/>
              <a:gd name="connsiteY6" fmla="*/ 3687533 h 5465388"/>
              <a:gd name="connsiteX7" fmla="*/ 3218109 w 3827473"/>
              <a:gd name="connsiteY7" fmla="*/ 3834491 h 5465388"/>
              <a:gd name="connsiteX8" fmla="*/ 3756952 w 3827473"/>
              <a:gd name="connsiteY8" fmla="*/ 4128405 h 5465388"/>
              <a:gd name="connsiteX9" fmla="*/ 3773280 w 3827473"/>
              <a:gd name="connsiteY9" fmla="*/ 4895848 h 5465388"/>
              <a:gd name="connsiteX10" fmla="*/ 3316080 w 3827473"/>
              <a:gd name="connsiteY10" fmla="*/ 5418362 h 5465388"/>
              <a:gd name="connsiteX11" fmla="*/ 2450666 w 3827473"/>
              <a:gd name="connsiteY11" fmla="*/ 5418362 h 5465388"/>
              <a:gd name="connsiteX12" fmla="*/ 1666895 w 3827473"/>
              <a:gd name="connsiteY12" fmla="*/ 5222419 h 5465388"/>
              <a:gd name="connsiteX13" fmla="*/ 1291337 w 3827473"/>
              <a:gd name="connsiteY13" fmla="*/ 4699905 h 5465388"/>
              <a:gd name="connsiteX14" fmla="*/ 621866 w 3827473"/>
              <a:gd name="connsiteY14" fmla="*/ 4405991 h 5465388"/>
              <a:gd name="connsiteX15" fmla="*/ 34037 w 3827473"/>
              <a:gd name="connsiteY15" fmla="*/ 3573233 h 5465388"/>
              <a:gd name="connsiteX16" fmla="*/ 115680 w 3827473"/>
              <a:gd name="connsiteY16" fmla="*/ 2413905 h 5465388"/>
              <a:gd name="connsiteX17" fmla="*/ 491237 w 3827473"/>
              <a:gd name="connsiteY17" fmla="*/ 1581148 h 5465388"/>
              <a:gd name="connsiteX18" fmla="*/ 964766 w 3827473"/>
              <a:gd name="connsiteY18" fmla="*/ 976991 h 5465388"/>
              <a:gd name="connsiteX19" fmla="*/ 1666895 w 3827473"/>
              <a:gd name="connsiteY19" fmla="*/ 323848 h 5465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827473" h="5465388">
                <a:moveTo>
                  <a:pt x="1666895" y="323848"/>
                </a:moveTo>
                <a:cubicBezTo>
                  <a:pt x="1930873" y="163284"/>
                  <a:pt x="2227509" y="-57152"/>
                  <a:pt x="2548637" y="13605"/>
                </a:cubicBezTo>
                <a:cubicBezTo>
                  <a:pt x="2869765" y="84362"/>
                  <a:pt x="3460316" y="440870"/>
                  <a:pt x="3593666" y="748391"/>
                </a:cubicBezTo>
                <a:cubicBezTo>
                  <a:pt x="3727016" y="1055912"/>
                  <a:pt x="3498416" y="1567540"/>
                  <a:pt x="3348737" y="1858733"/>
                </a:cubicBezTo>
                <a:cubicBezTo>
                  <a:pt x="3199058" y="2149926"/>
                  <a:pt x="2858881" y="2280555"/>
                  <a:pt x="2695595" y="2495548"/>
                </a:cubicBezTo>
                <a:cubicBezTo>
                  <a:pt x="2532309" y="2710541"/>
                  <a:pt x="2407123" y="2950027"/>
                  <a:pt x="2369023" y="3148691"/>
                </a:cubicBezTo>
                <a:cubicBezTo>
                  <a:pt x="2330923" y="3347355"/>
                  <a:pt x="2325481" y="3573233"/>
                  <a:pt x="2466995" y="3687533"/>
                </a:cubicBezTo>
                <a:cubicBezTo>
                  <a:pt x="2608509" y="3801833"/>
                  <a:pt x="3003116" y="3761012"/>
                  <a:pt x="3218109" y="3834491"/>
                </a:cubicBezTo>
                <a:cubicBezTo>
                  <a:pt x="3433102" y="3907970"/>
                  <a:pt x="3664424" y="3951512"/>
                  <a:pt x="3756952" y="4128405"/>
                </a:cubicBezTo>
                <a:cubicBezTo>
                  <a:pt x="3849480" y="4305298"/>
                  <a:pt x="3846759" y="4680855"/>
                  <a:pt x="3773280" y="4895848"/>
                </a:cubicBezTo>
                <a:cubicBezTo>
                  <a:pt x="3699801" y="5110841"/>
                  <a:pt x="3536516" y="5331276"/>
                  <a:pt x="3316080" y="5418362"/>
                </a:cubicBezTo>
                <a:cubicBezTo>
                  <a:pt x="3095644" y="5505448"/>
                  <a:pt x="2725530" y="5451019"/>
                  <a:pt x="2450666" y="5418362"/>
                </a:cubicBezTo>
                <a:cubicBezTo>
                  <a:pt x="2175802" y="5385705"/>
                  <a:pt x="1860117" y="5342162"/>
                  <a:pt x="1666895" y="5222419"/>
                </a:cubicBezTo>
                <a:cubicBezTo>
                  <a:pt x="1473673" y="5102676"/>
                  <a:pt x="1465508" y="4835976"/>
                  <a:pt x="1291337" y="4699905"/>
                </a:cubicBezTo>
                <a:cubicBezTo>
                  <a:pt x="1117165" y="4563834"/>
                  <a:pt x="831416" y="4593770"/>
                  <a:pt x="621866" y="4405991"/>
                </a:cubicBezTo>
                <a:cubicBezTo>
                  <a:pt x="412316" y="4218212"/>
                  <a:pt x="118401" y="3905247"/>
                  <a:pt x="34037" y="3573233"/>
                </a:cubicBezTo>
                <a:cubicBezTo>
                  <a:pt x="-50327" y="3241219"/>
                  <a:pt x="39480" y="2745919"/>
                  <a:pt x="115680" y="2413905"/>
                </a:cubicBezTo>
                <a:cubicBezTo>
                  <a:pt x="191880" y="2081891"/>
                  <a:pt x="349723" y="1820634"/>
                  <a:pt x="491237" y="1581148"/>
                </a:cubicBezTo>
                <a:cubicBezTo>
                  <a:pt x="632751" y="1341662"/>
                  <a:pt x="766102" y="1183820"/>
                  <a:pt x="964766" y="976991"/>
                </a:cubicBezTo>
                <a:cubicBezTo>
                  <a:pt x="1163430" y="770162"/>
                  <a:pt x="1402917" y="484412"/>
                  <a:pt x="1666895" y="323848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0FBE8ABB-A565-AD45-8A0D-063E03DF517D}"/>
              </a:ext>
            </a:extLst>
          </p:cNvPr>
          <p:cNvGrpSpPr/>
          <p:nvPr/>
        </p:nvGrpSpPr>
        <p:grpSpPr>
          <a:xfrm rot="18831845">
            <a:off x="1917112" y="4048324"/>
            <a:ext cx="112965" cy="109937"/>
            <a:chOff x="2955783" y="3067069"/>
            <a:chExt cx="112965" cy="109937"/>
          </a:xfrm>
        </p:grpSpPr>
        <p:cxnSp>
          <p:nvCxnSpPr>
            <p:cNvPr id="74" name="Connecteur droit 73">
              <a:extLst>
                <a:ext uri="{FF2B5EF4-FFF2-40B4-BE49-F238E27FC236}">
                  <a16:creationId xmlns:a16="http://schemas.microsoft.com/office/drawing/2014/main" id="{93439434-4F07-314B-9097-734F2ECBF9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55783" y="3067069"/>
              <a:ext cx="86040" cy="8160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>
              <a:extLst>
                <a:ext uri="{FF2B5EF4-FFF2-40B4-BE49-F238E27FC236}">
                  <a16:creationId xmlns:a16="http://schemas.microsoft.com/office/drawing/2014/main" id="{5816FFF7-E5F2-324C-88BE-3CDC1851A6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2708" y="3095399"/>
              <a:ext cx="86040" cy="8160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e 76">
            <a:extLst>
              <a:ext uri="{FF2B5EF4-FFF2-40B4-BE49-F238E27FC236}">
                <a16:creationId xmlns:a16="http://schemas.microsoft.com/office/drawing/2014/main" id="{6E35354D-121F-B541-BCBE-5AC80EC9F0D5}"/>
              </a:ext>
            </a:extLst>
          </p:cNvPr>
          <p:cNvGrpSpPr/>
          <p:nvPr/>
        </p:nvGrpSpPr>
        <p:grpSpPr>
          <a:xfrm rot="18831845">
            <a:off x="1917112" y="4951659"/>
            <a:ext cx="112965" cy="109937"/>
            <a:chOff x="2955783" y="3067069"/>
            <a:chExt cx="112965" cy="109937"/>
          </a:xfrm>
        </p:grpSpPr>
        <p:cxnSp>
          <p:nvCxnSpPr>
            <p:cNvPr id="78" name="Connecteur droit 77">
              <a:extLst>
                <a:ext uri="{FF2B5EF4-FFF2-40B4-BE49-F238E27FC236}">
                  <a16:creationId xmlns:a16="http://schemas.microsoft.com/office/drawing/2014/main" id="{0F8B5674-E1AE-FC49-A83E-C8A8F45C9D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55783" y="3067069"/>
              <a:ext cx="86040" cy="8160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>
              <a:extLst>
                <a:ext uri="{FF2B5EF4-FFF2-40B4-BE49-F238E27FC236}">
                  <a16:creationId xmlns:a16="http://schemas.microsoft.com/office/drawing/2014/main" id="{4567C56B-661C-9D44-B49F-6BC7BC9CE6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2708" y="3095399"/>
              <a:ext cx="86040" cy="8160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e 79">
            <a:extLst>
              <a:ext uri="{FF2B5EF4-FFF2-40B4-BE49-F238E27FC236}">
                <a16:creationId xmlns:a16="http://schemas.microsoft.com/office/drawing/2014/main" id="{CF845BFF-EF90-6A44-A0DE-CD4FACCB3F70}"/>
              </a:ext>
            </a:extLst>
          </p:cNvPr>
          <p:cNvGrpSpPr/>
          <p:nvPr/>
        </p:nvGrpSpPr>
        <p:grpSpPr>
          <a:xfrm rot="2616259">
            <a:off x="2368530" y="4486682"/>
            <a:ext cx="112965" cy="109937"/>
            <a:chOff x="2955783" y="3067069"/>
            <a:chExt cx="112965" cy="109937"/>
          </a:xfrm>
        </p:grpSpPr>
        <p:cxnSp>
          <p:nvCxnSpPr>
            <p:cNvPr id="81" name="Connecteur droit 80">
              <a:extLst>
                <a:ext uri="{FF2B5EF4-FFF2-40B4-BE49-F238E27FC236}">
                  <a16:creationId xmlns:a16="http://schemas.microsoft.com/office/drawing/2014/main" id="{1DC4CBAE-BD19-444D-B173-F6343CD394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55783" y="3067069"/>
              <a:ext cx="86040" cy="8160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>
              <a:extLst>
                <a:ext uri="{FF2B5EF4-FFF2-40B4-BE49-F238E27FC236}">
                  <a16:creationId xmlns:a16="http://schemas.microsoft.com/office/drawing/2014/main" id="{4A961686-ADB9-A84E-968A-9E5AFADB18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2708" y="3095399"/>
              <a:ext cx="86040" cy="8160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e 82">
            <a:extLst>
              <a:ext uri="{FF2B5EF4-FFF2-40B4-BE49-F238E27FC236}">
                <a16:creationId xmlns:a16="http://schemas.microsoft.com/office/drawing/2014/main" id="{0B7D5970-A1E8-454E-9D51-AD44DAFA0649}"/>
              </a:ext>
            </a:extLst>
          </p:cNvPr>
          <p:cNvGrpSpPr/>
          <p:nvPr/>
        </p:nvGrpSpPr>
        <p:grpSpPr>
          <a:xfrm rot="2616259">
            <a:off x="1465343" y="4514564"/>
            <a:ext cx="112965" cy="109937"/>
            <a:chOff x="2955783" y="3067069"/>
            <a:chExt cx="112965" cy="109937"/>
          </a:xfrm>
        </p:grpSpPr>
        <p:cxnSp>
          <p:nvCxnSpPr>
            <p:cNvPr id="84" name="Connecteur droit 83">
              <a:extLst>
                <a:ext uri="{FF2B5EF4-FFF2-40B4-BE49-F238E27FC236}">
                  <a16:creationId xmlns:a16="http://schemas.microsoft.com/office/drawing/2014/main" id="{24359331-9D59-E947-815B-7D973C74F5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55783" y="3067069"/>
              <a:ext cx="86040" cy="8160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84">
              <a:extLst>
                <a:ext uri="{FF2B5EF4-FFF2-40B4-BE49-F238E27FC236}">
                  <a16:creationId xmlns:a16="http://schemas.microsoft.com/office/drawing/2014/main" id="{145BF7E4-4023-7544-88A0-03A88F86DB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2708" y="3095399"/>
              <a:ext cx="86040" cy="8160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e 108">
            <a:extLst>
              <a:ext uri="{FF2B5EF4-FFF2-40B4-BE49-F238E27FC236}">
                <a16:creationId xmlns:a16="http://schemas.microsoft.com/office/drawing/2014/main" id="{AA0D309E-8C73-D146-8359-06674664FD29}"/>
              </a:ext>
            </a:extLst>
          </p:cNvPr>
          <p:cNvGrpSpPr/>
          <p:nvPr/>
        </p:nvGrpSpPr>
        <p:grpSpPr>
          <a:xfrm rot="16200000">
            <a:off x="2319921" y="4893430"/>
            <a:ext cx="99300" cy="110843"/>
            <a:chOff x="8220773" y="5859391"/>
            <a:chExt cx="99300" cy="110843"/>
          </a:xfrm>
        </p:grpSpPr>
        <p:cxnSp>
          <p:nvCxnSpPr>
            <p:cNvPr id="110" name="Connecteur droit 109">
              <a:extLst>
                <a:ext uri="{FF2B5EF4-FFF2-40B4-BE49-F238E27FC236}">
                  <a16:creationId xmlns:a16="http://schemas.microsoft.com/office/drawing/2014/main" id="{EEDC1608-0932-934E-B18F-B7E91F4A8B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20773" y="5859391"/>
              <a:ext cx="99299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eur droit 110">
              <a:extLst>
                <a:ext uri="{FF2B5EF4-FFF2-40B4-BE49-F238E27FC236}">
                  <a16:creationId xmlns:a16="http://schemas.microsoft.com/office/drawing/2014/main" id="{185F35B5-264E-1644-8BD6-B1688C71FA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20072" y="5859391"/>
              <a:ext cx="1" cy="110843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e 111">
            <a:extLst>
              <a:ext uri="{FF2B5EF4-FFF2-40B4-BE49-F238E27FC236}">
                <a16:creationId xmlns:a16="http://schemas.microsoft.com/office/drawing/2014/main" id="{619191CA-AA49-034D-BE2B-0F670BA50729}"/>
              </a:ext>
            </a:extLst>
          </p:cNvPr>
          <p:cNvGrpSpPr/>
          <p:nvPr/>
        </p:nvGrpSpPr>
        <p:grpSpPr>
          <a:xfrm rot="5400000">
            <a:off x="1535547" y="4090954"/>
            <a:ext cx="99300" cy="110843"/>
            <a:chOff x="8220773" y="5859391"/>
            <a:chExt cx="99300" cy="110843"/>
          </a:xfrm>
        </p:grpSpPr>
        <p:cxnSp>
          <p:nvCxnSpPr>
            <p:cNvPr id="113" name="Connecteur droit 112">
              <a:extLst>
                <a:ext uri="{FF2B5EF4-FFF2-40B4-BE49-F238E27FC236}">
                  <a16:creationId xmlns:a16="http://schemas.microsoft.com/office/drawing/2014/main" id="{4921CD1C-ABA4-3B4A-832B-539F792921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20773" y="5859391"/>
              <a:ext cx="99299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cteur droit 113">
              <a:extLst>
                <a:ext uri="{FF2B5EF4-FFF2-40B4-BE49-F238E27FC236}">
                  <a16:creationId xmlns:a16="http://schemas.microsoft.com/office/drawing/2014/main" id="{CD1D408F-52CD-474A-9F00-F5F990BF3D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20072" y="5859391"/>
              <a:ext cx="1" cy="110843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e 114">
            <a:extLst>
              <a:ext uri="{FF2B5EF4-FFF2-40B4-BE49-F238E27FC236}">
                <a16:creationId xmlns:a16="http://schemas.microsoft.com/office/drawing/2014/main" id="{162E29D4-CD48-A74A-8544-8B300A84432B}"/>
              </a:ext>
            </a:extLst>
          </p:cNvPr>
          <p:cNvGrpSpPr/>
          <p:nvPr/>
        </p:nvGrpSpPr>
        <p:grpSpPr>
          <a:xfrm>
            <a:off x="1533636" y="4886988"/>
            <a:ext cx="99300" cy="110843"/>
            <a:chOff x="8220773" y="5859391"/>
            <a:chExt cx="99300" cy="110843"/>
          </a:xfrm>
        </p:grpSpPr>
        <p:cxnSp>
          <p:nvCxnSpPr>
            <p:cNvPr id="116" name="Connecteur droit 115">
              <a:extLst>
                <a:ext uri="{FF2B5EF4-FFF2-40B4-BE49-F238E27FC236}">
                  <a16:creationId xmlns:a16="http://schemas.microsoft.com/office/drawing/2014/main" id="{7DB9D043-7D15-9D47-BD42-927C9191AA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20773" y="5859391"/>
              <a:ext cx="99299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cteur droit 116">
              <a:extLst>
                <a:ext uri="{FF2B5EF4-FFF2-40B4-BE49-F238E27FC236}">
                  <a16:creationId xmlns:a16="http://schemas.microsoft.com/office/drawing/2014/main" id="{5D2D7549-36CF-1B44-BF89-F7C06D0903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20072" y="5859391"/>
              <a:ext cx="1" cy="110843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e 117">
            <a:extLst>
              <a:ext uri="{FF2B5EF4-FFF2-40B4-BE49-F238E27FC236}">
                <a16:creationId xmlns:a16="http://schemas.microsoft.com/office/drawing/2014/main" id="{98267089-3254-1642-AF25-84162994D97B}"/>
              </a:ext>
            </a:extLst>
          </p:cNvPr>
          <p:cNvGrpSpPr/>
          <p:nvPr/>
        </p:nvGrpSpPr>
        <p:grpSpPr>
          <a:xfrm rot="10800000">
            <a:off x="2318957" y="4099072"/>
            <a:ext cx="99300" cy="110843"/>
            <a:chOff x="8220773" y="5859391"/>
            <a:chExt cx="99300" cy="110843"/>
          </a:xfrm>
        </p:grpSpPr>
        <p:cxnSp>
          <p:nvCxnSpPr>
            <p:cNvPr id="119" name="Connecteur droit 118">
              <a:extLst>
                <a:ext uri="{FF2B5EF4-FFF2-40B4-BE49-F238E27FC236}">
                  <a16:creationId xmlns:a16="http://schemas.microsoft.com/office/drawing/2014/main" id="{93104056-6C48-C144-B1B2-717214E02F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20773" y="5859391"/>
              <a:ext cx="99299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cteur droit 119">
              <a:extLst>
                <a:ext uri="{FF2B5EF4-FFF2-40B4-BE49-F238E27FC236}">
                  <a16:creationId xmlns:a16="http://schemas.microsoft.com/office/drawing/2014/main" id="{E3E2C581-7B80-2947-B20A-CBDC8661A1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20072" y="5859391"/>
              <a:ext cx="1" cy="110843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091614C0-8DFD-1A45-8CE3-2B586FF3ED22}"/>
              </a:ext>
            </a:extLst>
          </p:cNvPr>
          <p:cNvSpPr/>
          <p:nvPr/>
        </p:nvSpPr>
        <p:spPr>
          <a:xfrm>
            <a:off x="1933906" y="2239967"/>
            <a:ext cx="1407142" cy="828481"/>
          </a:xfrm>
          <a:prstGeom prst="rect">
            <a:avLst/>
          </a:prstGeom>
          <a:solidFill>
            <a:schemeClr val="bg1"/>
          </a:solidFill>
          <a:ln w="1905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48E5835B-6A7B-6042-9EDD-4C249C19038F}"/>
              </a:ext>
            </a:extLst>
          </p:cNvPr>
          <p:cNvSpPr txBox="1"/>
          <p:nvPr/>
        </p:nvSpPr>
        <p:spPr>
          <a:xfrm>
            <a:off x="1722736" y="3066220"/>
            <a:ext cx="16183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Century Gothic" panose="020B0502020202020204" pitchFamily="34" charset="0"/>
              </a:rPr>
              <a:t>rectangle</a:t>
            </a:r>
          </a:p>
        </p:txBody>
      </p: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985C6683-7697-254D-B746-9246D88FE7BC}"/>
              </a:ext>
            </a:extLst>
          </p:cNvPr>
          <p:cNvGrpSpPr/>
          <p:nvPr/>
        </p:nvGrpSpPr>
        <p:grpSpPr>
          <a:xfrm rot="5400000">
            <a:off x="1934544" y="2245110"/>
            <a:ext cx="99300" cy="110843"/>
            <a:chOff x="8220773" y="5859391"/>
            <a:chExt cx="99300" cy="110843"/>
          </a:xfrm>
        </p:grpSpPr>
        <p:cxnSp>
          <p:nvCxnSpPr>
            <p:cNvPr id="55" name="Connecteur droit 54">
              <a:extLst>
                <a:ext uri="{FF2B5EF4-FFF2-40B4-BE49-F238E27FC236}">
                  <a16:creationId xmlns:a16="http://schemas.microsoft.com/office/drawing/2014/main" id="{225AD206-DA66-704A-B638-EE42E21BE7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20773" y="5859391"/>
              <a:ext cx="99299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>
              <a:extLst>
                <a:ext uri="{FF2B5EF4-FFF2-40B4-BE49-F238E27FC236}">
                  <a16:creationId xmlns:a16="http://schemas.microsoft.com/office/drawing/2014/main" id="{B47E76DE-27EC-A244-88CA-F711D10892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20072" y="5859391"/>
              <a:ext cx="1" cy="110843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52FE82C7-40F8-E849-89F7-D8E60DD6BFBA}"/>
              </a:ext>
            </a:extLst>
          </p:cNvPr>
          <p:cNvGrpSpPr/>
          <p:nvPr/>
        </p:nvGrpSpPr>
        <p:grpSpPr>
          <a:xfrm rot="10800000">
            <a:off x="3224535" y="2250881"/>
            <a:ext cx="99300" cy="110843"/>
            <a:chOff x="8220773" y="5859391"/>
            <a:chExt cx="99300" cy="110843"/>
          </a:xfrm>
        </p:grpSpPr>
        <p:cxnSp>
          <p:nvCxnSpPr>
            <p:cNvPr id="59" name="Connecteur droit 58">
              <a:extLst>
                <a:ext uri="{FF2B5EF4-FFF2-40B4-BE49-F238E27FC236}">
                  <a16:creationId xmlns:a16="http://schemas.microsoft.com/office/drawing/2014/main" id="{F15882CD-45EC-7740-84B7-93AE6F41F1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20773" y="5859391"/>
              <a:ext cx="99299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>
              <a:extLst>
                <a:ext uri="{FF2B5EF4-FFF2-40B4-BE49-F238E27FC236}">
                  <a16:creationId xmlns:a16="http://schemas.microsoft.com/office/drawing/2014/main" id="{097EE581-A2C9-9F41-BEB3-7297CC828B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20072" y="5859391"/>
              <a:ext cx="1" cy="110843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CB1C2045-7AE6-B84D-A289-84EB5F86C6A0}"/>
              </a:ext>
            </a:extLst>
          </p:cNvPr>
          <p:cNvGrpSpPr/>
          <p:nvPr/>
        </p:nvGrpSpPr>
        <p:grpSpPr>
          <a:xfrm rot="16200000">
            <a:off x="3231827" y="2961148"/>
            <a:ext cx="99300" cy="110843"/>
            <a:chOff x="8220773" y="5859391"/>
            <a:chExt cx="99300" cy="110843"/>
          </a:xfrm>
        </p:grpSpPr>
        <p:cxnSp>
          <p:nvCxnSpPr>
            <p:cNvPr id="66" name="Connecteur droit 65">
              <a:extLst>
                <a:ext uri="{FF2B5EF4-FFF2-40B4-BE49-F238E27FC236}">
                  <a16:creationId xmlns:a16="http://schemas.microsoft.com/office/drawing/2014/main" id="{F9DF4725-70DE-B24A-9E55-6ADB60A3C8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20773" y="5859391"/>
              <a:ext cx="99299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>
              <a:extLst>
                <a:ext uri="{FF2B5EF4-FFF2-40B4-BE49-F238E27FC236}">
                  <a16:creationId xmlns:a16="http://schemas.microsoft.com/office/drawing/2014/main" id="{D2FD389E-9F58-A341-BDB6-D6A82FF17D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20072" y="5859391"/>
              <a:ext cx="1" cy="110843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e 67">
            <a:extLst>
              <a:ext uri="{FF2B5EF4-FFF2-40B4-BE49-F238E27FC236}">
                <a16:creationId xmlns:a16="http://schemas.microsoft.com/office/drawing/2014/main" id="{89977110-370C-5644-9C74-8E2EC6908042}"/>
              </a:ext>
            </a:extLst>
          </p:cNvPr>
          <p:cNvGrpSpPr/>
          <p:nvPr/>
        </p:nvGrpSpPr>
        <p:grpSpPr>
          <a:xfrm>
            <a:off x="1934544" y="2951616"/>
            <a:ext cx="99300" cy="110843"/>
            <a:chOff x="8220773" y="5859391"/>
            <a:chExt cx="99300" cy="110843"/>
          </a:xfrm>
        </p:grpSpPr>
        <p:cxnSp>
          <p:nvCxnSpPr>
            <p:cNvPr id="69" name="Connecteur droit 68">
              <a:extLst>
                <a:ext uri="{FF2B5EF4-FFF2-40B4-BE49-F238E27FC236}">
                  <a16:creationId xmlns:a16="http://schemas.microsoft.com/office/drawing/2014/main" id="{ECB1CA54-4B1A-334B-937D-2DB30D3367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20773" y="5859391"/>
              <a:ext cx="99299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>
              <a:extLst>
                <a:ext uri="{FF2B5EF4-FFF2-40B4-BE49-F238E27FC236}">
                  <a16:creationId xmlns:a16="http://schemas.microsoft.com/office/drawing/2014/main" id="{F0964FFB-5ECF-044D-BE15-C34705B68A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20072" y="5859391"/>
              <a:ext cx="1" cy="110843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Ellipse 70">
            <a:extLst>
              <a:ext uri="{FF2B5EF4-FFF2-40B4-BE49-F238E27FC236}">
                <a16:creationId xmlns:a16="http://schemas.microsoft.com/office/drawing/2014/main" id="{B7882767-C689-D843-8547-5EEF2C24BE45}"/>
              </a:ext>
            </a:extLst>
          </p:cNvPr>
          <p:cNvSpPr/>
          <p:nvPr/>
        </p:nvSpPr>
        <p:spPr>
          <a:xfrm>
            <a:off x="2585931" y="2185886"/>
            <a:ext cx="141631" cy="118929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6A4F080E-18C2-2A4A-A3CB-A341A3278924}"/>
              </a:ext>
            </a:extLst>
          </p:cNvPr>
          <p:cNvSpPr/>
          <p:nvPr/>
        </p:nvSpPr>
        <p:spPr>
          <a:xfrm>
            <a:off x="2590320" y="2992141"/>
            <a:ext cx="141631" cy="118929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F36AD822-C743-1047-88C8-8DD731854BD1}"/>
              </a:ext>
            </a:extLst>
          </p:cNvPr>
          <p:cNvGrpSpPr/>
          <p:nvPr/>
        </p:nvGrpSpPr>
        <p:grpSpPr>
          <a:xfrm rot="2616259">
            <a:off x="1857843" y="2574473"/>
            <a:ext cx="112965" cy="109937"/>
            <a:chOff x="2955783" y="3067069"/>
            <a:chExt cx="112965" cy="109937"/>
          </a:xfrm>
        </p:grpSpPr>
        <p:cxnSp>
          <p:nvCxnSpPr>
            <p:cNvPr id="86" name="Connecteur droit 85">
              <a:extLst>
                <a:ext uri="{FF2B5EF4-FFF2-40B4-BE49-F238E27FC236}">
                  <a16:creationId xmlns:a16="http://schemas.microsoft.com/office/drawing/2014/main" id="{FA4903A4-897C-624F-B2C4-1D6390F1F7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55783" y="3067069"/>
              <a:ext cx="86040" cy="8160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86">
              <a:extLst>
                <a:ext uri="{FF2B5EF4-FFF2-40B4-BE49-F238E27FC236}">
                  <a16:creationId xmlns:a16="http://schemas.microsoft.com/office/drawing/2014/main" id="{27C7DD93-F636-1048-AD67-649DA551E5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2708" y="3095399"/>
              <a:ext cx="86040" cy="8160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e 87">
            <a:extLst>
              <a:ext uri="{FF2B5EF4-FFF2-40B4-BE49-F238E27FC236}">
                <a16:creationId xmlns:a16="http://schemas.microsoft.com/office/drawing/2014/main" id="{3965AE5B-6F3C-1541-9AC7-E7547C8859C9}"/>
              </a:ext>
            </a:extLst>
          </p:cNvPr>
          <p:cNvGrpSpPr/>
          <p:nvPr/>
        </p:nvGrpSpPr>
        <p:grpSpPr>
          <a:xfrm rot="2616259">
            <a:off x="3280415" y="2560519"/>
            <a:ext cx="112965" cy="109937"/>
            <a:chOff x="2955783" y="3067069"/>
            <a:chExt cx="112965" cy="109937"/>
          </a:xfrm>
        </p:grpSpPr>
        <p:cxnSp>
          <p:nvCxnSpPr>
            <p:cNvPr id="89" name="Connecteur droit 88">
              <a:extLst>
                <a:ext uri="{FF2B5EF4-FFF2-40B4-BE49-F238E27FC236}">
                  <a16:creationId xmlns:a16="http://schemas.microsoft.com/office/drawing/2014/main" id="{56AD7644-F98F-0049-B484-8973598867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55783" y="3067069"/>
              <a:ext cx="86040" cy="8160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eur droit 89">
              <a:extLst>
                <a:ext uri="{FF2B5EF4-FFF2-40B4-BE49-F238E27FC236}">
                  <a16:creationId xmlns:a16="http://schemas.microsoft.com/office/drawing/2014/main" id="{E7ACA2E8-1144-8B4E-AD9E-55A2893EA1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2708" y="3095399"/>
              <a:ext cx="86040" cy="8160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ZoneTexte 90">
            <a:extLst>
              <a:ext uri="{FF2B5EF4-FFF2-40B4-BE49-F238E27FC236}">
                <a16:creationId xmlns:a16="http://schemas.microsoft.com/office/drawing/2014/main" id="{B62E5FBD-B62A-624A-A8C7-25D571771294}"/>
              </a:ext>
            </a:extLst>
          </p:cNvPr>
          <p:cNvSpPr txBox="1"/>
          <p:nvPr/>
        </p:nvSpPr>
        <p:spPr>
          <a:xfrm>
            <a:off x="3955188" y="3780128"/>
            <a:ext cx="1184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Règle et</a:t>
            </a:r>
          </a:p>
          <a:p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équerre</a:t>
            </a:r>
          </a:p>
        </p:txBody>
      </p:sp>
      <p:cxnSp>
        <p:nvCxnSpPr>
          <p:cNvPr id="92" name="Connecteur droit avec flèche 91">
            <a:extLst>
              <a:ext uri="{FF2B5EF4-FFF2-40B4-BE49-F238E27FC236}">
                <a16:creationId xmlns:a16="http://schemas.microsoft.com/office/drawing/2014/main" id="{3F331064-98C0-9F41-9E74-20583AFD8BBA}"/>
              </a:ext>
            </a:extLst>
          </p:cNvPr>
          <p:cNvCxnSpPr>
            <a:cxnSpLocks/>
            <a:stCxn id="91" idx="1"/>
          </p:cNvCxnSpPr>
          <p:nvPr/>
        </p:nvCxnSpPr>
        <p:spPr>
          <a:xfrm flipH="1" flipV="1">
            <a:off x="3565138" y="3569218"/>
            <a:ext cx="390050" cy="534076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avec flèche 92">
            <a:extLst>
              <a:ext uri="{FF2B5EF4-FFF2-40B4-BE49-F238E27FC236}">
                <a16:creationId xmlns:a16="http://schemas.microsoft.com/office/drawing/2014/main" id="{4E437165-C2C4-4047-8BF6-AAD094C6781F}"/>
              </a:ext>
            </a:extLst>
          </p:cNvPr>
          <p:cNvCxnSpPr>
            <a:cxnSpLocks/>
            <a:stCxn id="91" idx="1"/>
          </p:cNvCxnSpPr>
          <p:nvPr/>
        </p:nvCxnSpPr>
        <p:spPr>
          <a:xfrm flipH="1">
            <a:off x="3336900" y="4103294"/>
            <a:ext cx="618288" cy="387480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avec flèche 93">
            <a:extLst>
              <a:ext uri="{FF2B5EF4-FFF2-40B4-BE49-F238E27FC236}">
                <a16:creationId xmlns:a16="http://schemas.microsoft.com/office/drawing/2014/main" id="{F47D2818-56C3-0D4F-B9DC-6827DA440AC6}"/>
              </a:ext>
            </a:extLst>
          </p:cNvPr>
          <p:cNvCxnSpPr>
            <a:cxnSpLocks/>
          </p:cNvCxnSpPr>
          <p:nvPr/>
        </p:nvCxnSpPr>
        <p:spPr>
          <a:xfrm>
            <a:off x="4886256" y="4414294"/>
            <a:ext cx="3199234" cy="1154383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7275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12444" y="12799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hjhjk</a:t>
            </a:r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927287" y="148328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Figures planes : </a:t>
              </a:r>
              <a:r>
                <a:rPr lang="fr-FR" sz="2800" b="1" dirty="0">
                  <a:solidFill>
                    <a:srgbClr val="00B0F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synthèse</a:t>
              </a:r>
            </a:p>
          </p:txBody>
        </p:sp>
      </p:grpSp>
      <p:sp>
        <p:nvSpPr>
          <p:cNvPr id="4" name="Nuage 3">
            <a:extLst>
              <a:ext uri="{FF2B5EF4-FFF2-40B4-BE49-F238E27FC236}">
                <a16:creationId xmlns:a16="http://schemas.microsoft.com/office/drawing/2014/main" id="{D21ADA47-C891-A049-A778-467E9CEAD4DE}"/>
              </a:ext>
            </a:extLst>
          </p:cNvPr>
          <p:cNvSpPr/>
          <p:nvPr/>
        </p:nvSpPr>
        <p:spPr>
          <a:xfrm>
            <a:off x="5101939" y="2941829"/>
            <a:ext cx="1975104" cy="1316736"/>
          </a:xfrm>
          <a:prstGeom prst="cloud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Figures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planes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E21D5379-7D49-AF41-A6A8-4825BD12AB8E}"/>
              </a:ext>
            </a:extLst>
          </p:cNvPr>
          <p:cNvSpPr/>
          <p:nvPr/>
        </p:nvSpPr>
        <p:spPr>
          <a:xfrm>
            <a:off x="5456571" y="1246350"/>
            <a:ext cx="1085850" cy="1085850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8619AAD8-2437-6740-9090-756E749701E1}"/>
              </a:ext>
            </a:extLst>
          </p:cNvPr>
          <p:cNvCxnSpPr>
            <a:cxnSpLocks/>
          </p:cNvCxnSpPr>
          <p:nvPr/>
        </p:nvCxnSpPr>
        <p:spPr>
          <a:xfrm>
            <a:off x="5999496" y="1789275"/>
            <a:ext cx="464366" cy="2812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CB9A1D5B-AA6E-284F-A427-BB77FD6A9691}"/>
              </a:ext>
            </a:extLst>
          </p:cNvPr>
          <p:cNvCxnSpPr>
            <a:cxnSpLocks/>
            <a:endCxn id="3" idx="0"/>
          </p:cNvCxnSpPr>
          <p:nvPr/>
        </p:nvCxnSpPr>
        <p:spPr>
          <a:xfrm flipV="1">
            <a:off x="5999496" y="1246350"/>
            <a:ext cx="0" cy="5429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5303F558-2646-A347-A360-FE73AC8CB14B}"/>
              </a:ext>
            </a:extLst>
          </p:cNvPr>
          <p:cNvCxnSpPr>
            <a:cxnSpLocks/>
          </p:cNvCxnSpPr>
          <p:nvPr/>
        </p:nvCxnSpPr>
        <p:spPr>
          <a:xfrm>
            <a:off x="5943473" y="1458686"/>
            <a:ext cx="12186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7FD96564-2563-6D4A-94AD-E75565C4FC23}"/>
              </a:ext>
            </a:extLst>
          </p:cNvPr>
          <p:cNvCxnSpPr>
            <a:cxnSpLocks/>
          </p:cNvCxnSpPr>
          <p:nvPr/>
        </p:nvCxnSpPr>
        <p:spPr>
          <a:xfrm>
            <a:off x="5943475" y="1502231"/>
            <a:ext cx="121866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D48EB4F-D0E9-7C42-9AD4-2246EFF5654F}"/>
              </a:ext>
            </a:extLst>
          </p:cNvPr>
          <p:cNvCxnSpPr>
            <a:cxnSpLocks/>
          </p:cNvCxnSpPr>
          <p:nvPr/>
        </p:nvCxnSpPr>
        <p:spPr>
          <a:xfrm flipV="1">
            <a:off x="6089491" y="1803790"/>
            <a:ext cx="57309" cy="11526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4C1DA18F-50CC-4347-AC25-73D864362D45}"/>
              </a:ext>
            </a:extLst>
          </p:cNvPr>
          <p:cNvCxnSpPr>
            <a:cxnSpLocks/>
          </p:cNvCxnSpPr>
          <p:nvPr/>
        </p:nvCxnSpPr>
        <p:spPr>
          <a:xfrm flipV="1">
            <a:off x="6125779" y="1832821"/>
            <a:ext cx="57309" cy="11526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BE5745A7-C028-CA4F-A346-B07039C73749}"/>
              </a:ext>
            </a:extLst>
          </p:cNvPr>
          <p:cNvSpPr txBox="1"/>
          <p:nvPr/>
        </p:nvSpPr>
        <p:spPr>
          <a:xfrm>
            <a:off x="5521445" y="892367"/>
            <a:ext cx="108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374997"/>
                </a:solidFill>
                <a:latin typeface="Century Gothic" panose="020B0502020202020204" pitchFamily="34" charset="0"/>
              </a:rPr>
              <a:t>CERCLE</a:t>
            </a:r>
          </a:p>
        </p:txBody>
      </p:sp>
      <p:sp>
        <p:nvSpPr>
          <p:cNvPr id="27" name="Triangle 26">
            <a:extLst>
              <a:ext uri="{FF2B5EF4-FFF2-40B4-BE49-F238E27FC236}">
                <a16:creationId xmlns:a16="http://schemas.microsoft.com/office/drawing/2014/main" id="{FE3FE774-78D5-334A-B91C-787BF59C09F5}"/>
              </a:ext>
            </a:extLst>
          </p:cNvPr>
          <p:cNvSpPr/>
          <p:nvPr/>
        </p:nvSpPr>
        <p:spPr>
          <a:xfrm>
            <a:off x="8888826" y="1386530"/>
            <a:ext cx="950259" cy="1022778"/>
          </a:xfrm>
          <a:prstGeom prst="triangle">
            <a:avLst>
              <a:gd name="adj" fmla="val 25772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Triangle 29">
            <a:extLst>
              <a:ext uri="{FF2B5EF4-FFF2-40B4-BE49-F238E27FC236}">
                <a16:creationId xmlns:a16="http://schemas.microsoft.com/office/drawing/2014/main" id="{72932BD0-9DF3-2743-94E9-08A41B536D50}"/>
              </a:ext>
            </a:extLst>
          </p:cNvPr>
          <p:cNvSpPr/>
          <p:nvPr/>
        </p:nvSpPr>
        <p:spPr>
          <a:xfrm>
            <a:off x="9146969" y="5006629"/>
            <a:ext cx="1384232" cy="1124096"/>
          </a:xfrm>
          <a:prstGeom prst="triangle">
            <a:avLst>
              <a:gd name="adj" fmla="val 0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B27758DF-E6DF-F84A-895F-F6391D711917}"/>
              </a:ext>
            </a:extLst>
          </p:cNvPr>
          <p:cNvCxnSpPr>
            <a:cxnSpLocks/>
          </p:cNvCxnSpPr>
          <p:nvPr/>
        </p:nvCxnSpPr>
        <p:spPr>
          <a:xfrm flipH="1">
            <a:off x="9146969" y="6019882"/>
            <a:ext cx="99299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883169AF-AD40-4244-A5F2-5AEF1CC9DC47}"/>
              </a:ext>
            </a:extLst>
          </p:cNvPr>
          <p:cNvCxnSpPr>
            <a:cxnSpLocks/>
          </p:cNvCxnSpPr>
          <p:nvPr/>
        </p:nvCxnSpPr>
        <p:spPr>
          <a:xfrm flipH="1">
            <a:off x="9246268" y="6019882"/>
            <a:ext cx="1" cy="11084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>
            <a:extLst>
              <a:ext uri="{FF2B5EF4-FFF2-40B4-BE49-F238E27FC236}">
                <a16:creationId xmlns:a16="http://schemas.microsoft.com/office/drawing/2014/main" id="{FB2630BA-7AA0-624A-8F4E-855298906B16}"/>
              </a:ext>
            </a:extLst>
          </p:cNvPr>
          <p:cNvSpPr txBox="1"/>
          <p:nvPr/>
        </p:nvSpPr>
        <p:spPr>
          <a:xfrm>
            <a:off x="10336057" y="1317565"/>
            <a:ext cx="1481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374997"/>
                </a:solidFill>
                <a:latin typeface="Century Gothic" panose="020B0502020202020204" pitchFamily="34" charset="0"/>
              </a:rPr>
              <a:t>TRIANGLES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69CC27D8-31A9-464C-B84C-F54C220520C1}"/>
              </a:ext>
            </a:extLst>
          </p:cNvPr>
          <p:cNvSpPr txBox="1"/>
          <p:nvPr/>
        </p:nvSpPr>
        <p:spPr>
          <a:xfrm>
            <a:off x="8486625" y="2428499"/>
            <a:ext cx="16183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latin typeface="Century Gothic" panose="020B0502020202020204" pitchFamily="34" charset="0"/>
              </a:rPr>
              <a:t>quelconque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607484B8-E69A-624A-A020-72E926B1702F}"/>
              </a:ext>
            </a:extLst>
          </p:cNvPr>
          <p:cNvSpPr txBox="1"/>
          <p:nvPr/>
        </p:nvSpPr>
        <p:spPr>
          <a:xfrm>
            <a:off x="9032458" y="6131605"/>
            <a:ext cx="16183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Century Gothic" panose="020B0502020202020204" pitchFamily="34" charset="0"/>
              </a:rPr>
              <a:t>rectangle</a:t>
            </a:r>
          </a:p>
        </p:txBody>
      </p:sp>
      <p:sp>
        <p:nvSpPr>
          <p:cNvPr id="51" name="Forme libre 50">
            <a:extLst>
              <a:ext uri="{FF2B5EF4-FFF2-40B4-BE49-F238E27FC236}">
                <a16:creationId xmlns:a16="http://schemas.microsoft.com/office/drawing/2014/main" id="{7E8D2D0A-2210-684F-9BD7-538A8AE4FF52}"/>
              </a:ext>
            </a:extLst>
          </p:cNvPr>
          <p:cNvSpPr/>
          <p:nvPr/>
        </p:nvSpPr>
        <p:spPr>
          <a:xfrm>
            <a:off x="7666282" y="1246351"/>
            <a:ext cx="3803030" cy="5451324"/>
          </a:xfrm>
          <a:custGeom>
            <a:avLst/>
            <a:gdLst>
              <a:gd name="connsiteX0" fmla="*/ 465342 w 3803030"/>
              <a:gd name="connsiteY0" fmla="*/ 317066 h 5104297"/>
              <a:gd name="connsiteX1" fmla="*/ 2392113 w 3803030"/>
              <a:gd name="connsiteY1" fmla="*/ 121123 h 5104297"/>
              <a:gd name="connsiteX2" fmla="*/ 3747385 w 3803030"/>
              <a:gd name="connsiteY2" fmla="*/ 2178523 h 5104297"/>
              <a:gd name="connsiteX3" fmla="*/ 3355499 w 3803030"/>
              <a:gd name="connsiteY3" fmla="*/ 4546166 h 5104297"/>
              <a:gd name="connsiteX4" fmla="*/ 1657328 w 3803030"/>
              <a:gd name="connsiteY4" fmla="*/ 5101337 h 5104297"/>
              <a:gd name="connsiteX5" fmla="*/ 563313 w 3803030"/>
              <a:gd name="connsiteY5" fmla="*/ 4415537 h 5104297"/>
              <a:gd name="connsiteX6" fmla="*/ 1004185 w 3803030"/>
              <a:gd name="connsiteY6" fmla="*/ 3027609 h 5104297"/>
              <a:gd name="connsiteX7" fmla="*/ 1445056 w 3803030"/>
              <a:gd name="connsiteY7" fmla="*/ 2292823 h 5104297"/>
              <a:gd name="connsiteX8" fmla="*/ 987856 w 3803030"/>
              <a:gd name="connsiteY8" fmla="*/ 1721323 h 5104297"/>
              <a:gd name="connsiteX9" fmla="*/ 24470 w 3803030"/>
              <a:gd name="connsiteY9" fmla="*/ 953880 h 5104297"/>
              <a:gd name="connsiteX10" fmla="*/ 465342 w 3803030"/>
              <a:gd name="connsiteY10" fmla="*/ 317066 h 5104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03030" h="5104297">
                <a:moveTo>
                  <a:pt x="465342" y="317066"/>
                </a:moveTo>
                <a:cubicBezTo>
                  <a:pt x="859949" y="178273"/>
                  <a:pt x="1845106" y="-189120"/>
                  <a:pt x="2392113" y="121123"/>
                </a:cubicBezTo>
                <a:cubicBezTo>
                  <a:pt x="2939120" y="431366"/>
                  <a:pt x="3586821" y="1441016"/>
                  <a:pt x="3747385" y="2178523"/>
                </a:cubicBezTo>
                <a:cubicBezTo>
                  <a:pt x="3907949" y="2916030"/>
                  <a:pt x="3703842" y="4059030"/>
                  <a:pt x="3355499" y="4546166"/>
                </a:cubicBezTo>
                <a:cubicBezTo>
                  <a:pt x="3007156" y="5033302"/>
                  <a:pt x="2122692" y="5123108"/>
                  <a:pt x="1657328" y="5101337"/>
                </a:cubicBezTo>
                <a:cubicBezTo>
                  <a:pt x="1191964" y="5079566"/>
                  <a:pt x="672170" y="4761158"/>
                  <a:pt x="563313" y="4415537"/>
                </a:cubicBezTo>
                <a:cubicBezTo>
                  <a:pt x="454456" y="4069916"/>
                  <a:pt x="857228" y="3381395"/>
                  <a:pt x="1004185" y="3027609"/>
                </a:cubicBezTo>
                <a:cubicBezTo>
                  <a:pt x="1151142" y="2673823"/>
                  <a:pt x="1447778" y="2510537"/>
                  <a:pt x="1445056" y="2292823"/>
                </a:cubicBezTo>
                <a:cubicBezTo>
                  <a:pt x="1442335" y="2075109"/>
                  <a:pt x="1224620" y="1944480"/>
                  <a:pt x="987856" y="1721323"/>
                </a:cubicBezTo>
                <a:cubicBezTo>
                  <a:pt x="751092" y="1498166"/>
                  <a:pt x="108834" y="1190644"/>
                  <a:pt x="24470" y="953880"/>
                </a:cubicBezTo>
                <a:cubicBezTo>
                  <a:pt x="-59894" y="717116"/>
                  <a:pt x="70735" y="455859"/>
                  <a:pt x="465342" y="317066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DFC5AB4-7252-DD48-A524-9DCC3FFF1F8E}"/>
              </a:ext>
            </a:extLst>
          </p:cNvPr>
          <p:cNvSpPr/>
          <p:nvPr/>
        </p:nvSpPr>
        <p:spPr>
          <a:xfrm>
            <a:off x="1522175" y="4097648"/>
            <a:ext cx="902837" cy="908981"/>
          </a:xfrm>
          <a:prstGeom prst="rect">
            <a:avLst/>
          </a:prstGeom>
          <a:solidFill>
            <a:schemeClr val="bg1"/>
          </a:solidFill>
          <a:ln w="1905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21217317-21DB-E941-920C-377E3157FBB1}"/>
              </a:ext>
            </a:extLst>
          </p:cNvPr>
          <p:cNvSpPr txBox="1"/>
          <p:nvPr/>
        </p:nvSpPr>
        <p:spPr>
          <a:xfrm>
            <a:off x="340688" y="6019882"/>
            <a:ext cx="1928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374997"/>
                </a:solidFill>
                <a:latin typeface="Century Gothic" panose="020B0502020202020204" pitchFamily="34" charset="0"/>
              </a:rPr>
              <a:t>QUADRILATÈRES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B87C835B-F8D0-5144-9FA0-67A02B3FA9C4}"/>
              </a:ext>
            </a:extLst>
          </p:cNvPr>
          <p:cNvSpPr txBox="1"/>
          <p:nvPr/>
        </p:nvSpPr>
        <p:spPr>
          <a:xfrm>
            <a:off x="1178393" y="4981494"/>
            <a:ext cx="16183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Century Gothic" panose="020B0502020202020204" pitchFamily="34" charset="0"/>
              </a:rPr>
              <a:t>carré</a:t>
            </a:r>
          </a:p>
        </p:txBody>
      </p:sp>
      <p:sp>
        <p:nvSpPr>
          <p:cNvPr id="64" name="Forme libre 63">
            <a:extLst>
              <a:ext uri="{FF2B5EF4-FFF2-40B4-BE49-F238E27FC236}">
                <a16:creationId xmlns:a16="http://schemas.microsoft.com/office/drawing/2014/main" id="{66781DAC-4A18-9344-9ADC-75B85BC55BB4}"/>
              </a:ext>
            </a:extLst>
          </p:cNvPr>
          <p:cNvSpPr/>
          <p:nvPr/>
        </p:nvSpPr>
        <p:spPr>
          <a:xfrm>
            <a:off x="864034" y="982438"/>
            <a:ext cx="3827473" cy="5465388"/>
          </a:xfrm>
          <a:custGeom>
            <a:avLst/>
            <a:gdLst>
              <a:gd name="connsiteX0" fmla="*/ 1666895 w 3827473"/>
              <a:gd name="connsiteY0" fmla="*/ 323848 h 5465388"/>
              <a:gd name="connsiteX1" fmla="*/ 2548637 w 3827473"/>
              <a:gd name="connsiteY1" fmla="*/ 13605 h 5465388"/>
              <a:gd name="connsiteX2" fmla="*/ 3593666 w 3827473"/>
              <a:gd name="connsiteY2" fmla="*/ 748391 h 5465388"/>
              <a:gd name="connsiteX3" fmla="*/ 3348737 w 3827473"/>
              <a:gd name="connsiteY3" fmla="*/ 1858733 h 5465388"/>
              <a:gd name="connsiteX4" fmla="*/ 2695595 w 3827473"/>
              <a:gd name="connsiteY4" fmla="*/ 2495548 h 5465388"/>
              <a:gd name="connsiteX5" fmla="*/ 2369023 w 3827473"/>
              <a:gd name="connsiteY5" fmla="*/ 3148691 h 5465388"/>
              <a:gd name="connsiteX6" fmla="*/ 2466995 w 3827473"/>
              <a:gd name="connsiteY6" fmla="*/ 3687533 h 5465388"/>
              <a:gd name="connsiteX7" fmla="*/ 3218109 w 3827473"/>
              <a:gd name="connsiteY7" fmla="*/ 3834491 h 5465388"/>
              <a:gd name="connsiteX8" fmla="*/ 3756952 w 3827473"/>
              <a:gd name="connsiteY8" fmla="*/ 4128405 h 5465388"/>
              <a:gd name="connsiteX9" fmla="*/ 3773280 w 3827473"/>
              <a:gd name="connsiteY9" fmla="*/ 4895848 h 5465388"/>
              <a:gd name="connsiteX10" fmla="*/ 3316080 w 3827473"/>
              <a:gd name="connsiteY10" fmla="*/ 5418362 h 5465388"/>
              <a:gd name="connsiteX11" fmla="*/ 2450666 w 3827473"/>
              <a:gd name="connsiteY11" fmla="*/ 5418362 h 5465388"/>
              <a:gd name="connsiteX12" fmla="*/ 1666895 w 3827473"/>
              <a:gd name="connsiteY12" fmla="*/ 5222419 h 5465388"/>
              <a:gd name="connsiteX13" fmla="*/ 1291337 w 3827473"/>
              <a:gd name="connsiteY13" fmla="*/ 4699905 h 5465388"/>
              <a:gd name="connsiteX14" fmla="*/ 621866 w 3827473"/>
              <a:gd name="connsiteY14" fmla="*/ 4405991 h 5465388"/>
              <a:gd name="connsiteX15" fmla="*/ 34037 w 3827473"/>
              <a:gd name="connsiteY15" fmla="*/ 3573233 h 5465388"/>
              <a:gd name="connsiteX16" fmla="*/ 115680 w 3827473"/>
              <a:gd name="connsiteY16" fmla="*/ 2413905 h 5465388"/>
              <a:gd name="connsiteX17" fmla="*/ 491237 w 3827473"/>
              <a:gd name="connsiteY17" fmla="*/ 1581148 h 5465388"/>
              <a:gd name="connsiteX18" fmla="*/ 964766 w 3827473"/>
              <a:gd name="connsiteY18" fmla="*/ 976991 h 5465388"/>
              <a:gd name="connsiteX19" fmla="*/ 1666895 w 3827473"/>
              <a:gd name="connsiteY19" fmla="*/ 323848 h 5465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827473" h="5465388">
                <a:moveTo>
                  <a:pt x="1666895" y="323848"/>
                </a:moveTo>
                <a:cubicBezTo>
                  <a:pt x="1930873" y="163284"/>
                  <a:pt x="2227509" y="-57152"/>
                  <a:pt x="2548637" y="13605"/>
                </a:cubicBezTo>
                <a:cubicBezTo>
                  <a:pt x="2869765" y="84362"/>
                  <a:pt x="3460316" y="440870"/>
                  <a:pt x="3593666" y="748391"/>
                </a:cubicBezTo>
                <a:cubicBezTo>
                  <a:pt x="3727016" y="1055912"/>
                  <a:pt x="3498416" y="1567540"/>
                  <a:pt x="3348737" y="1858733"/>
                </a:cubicBezTo>
                <a:cubicBezTo>
                  <a:pt x="3199058" y="2149926"/>
                  <a:pt x="2858881" y="2280555"/>
                  <a:pt x="2695595" y="2495548"/>
                </a:cubicBezTo>
                <a:cubicBezTo>
                  <a:pt x="2532309" y="2710541"/>
                  <a:pt x="2407123" y="2950027"/>
                  <a:pt x="2369023" y="3148691"/>
                </a:cubicBezTo>
                <a:cubicBezTo>
                  <a:pt x="2330923" y="3347355"/>
                  <a:pt x="2325481" y="3573233"/>
                  <a:pt x="2466995" y="3687533"/>
                </a:cubicBezTo>
                <a:cubicBezTo>
                  <a:pt x="2608509" y="3801833"/>
                  <a:pt x="3003116" y="3761012"/>
                  <a:pt x="3218109" y="3834491"/>
                </a:cubicBezTo>
                <a:cubicBezTo>
                  <a:pt x="3433102" y="3907970"/>
                  <a:pt x="3664424" y="3951512"/>
                  <a:pt x="3756952" y="4128405"/>
                </a:cubicBezTo>
                <a:cubicBezTo>
                  <a:pt x="3849480" y="4305298"/>
                  <a:pt x="3846759" y="4680855"/>
                  <a:pt x="3773280" y="4895848"/>
                </a:cubicBezTo>
                <a:cubicBezTo>
                  <a:pt x="3699801" y="5110841"/>
                  <a:pt x="3536516" y="5331276"/>
                  <a:pt x="3316080" y="5418362"/>
                </a:cubicBezTo>
                <a:cubicBezTo>
                  <a:pt x="3095644" y="5505448"/>
                  <a:pt x="2725530" y="5451019"/>
                  <a:pt x="2450666" y="5418362"/>
                </a:cubicBezTo>
                <a:cubicBezTo>
                  <a:pt x="2175802" y="5385705"/>
                  <a:pt x="1860117" y="5342162"/>
                  <a:pt x="1666895" y="5222419"/>
                </a:cubicBezTo>
                <a:cubicBezTo>
                  <a:pt x="1473673" y="5102676"/>
                  <a:pt x="1465508" y="4835976"/>
                  <a:pt x="1291337" y="4699905"/>
                </a:cubicBezTo>
                <a:cubicBezTo>
                  <a:pt x="1117165" y="4563834"/>
                  <a:pt x="831416" y="4593770"/>
                  <a:pt x="621866" y="4405991"/>
                </a:cubicBezTo>
                <a:cubicBezTo>
                  <a:pt x="412316" y="4218212"/>
                  <a:pt x="118401" y="3905247"/>
                  <a:pt x="34037" y="3573233"/>
                </a:cubicBezTo>
                <a:cubicBezTo>
                  <a:pt x="-50327" y="3241219"/>
                  <a:pt x="39480" y="2745919"/>
                  <a:pt x="115680" y="2413905"/>
                </a:cubicBezTo>
                <a:cubicBezTo>
                  <a:pt x="191880" y="2081891"/>
                  <a:pt x="349723" y="1820634"/>
                  <a:pt x="491237" y="1581148"/>
                </a:cubicBezTo>
                <a:cubicBezTo>
                  <a:pt x="632751" y="1341662"/>
                  <a:pt x="766102" y="1183820"/>
                  <a:pt x="964766" y="976991"/>
                </a:cubicBezTo>
                <a:cubicBezTo>
                  <a:pt x="1163430" y="770162"/>
                  <a:pt x="1402917" y="484412"/>
                  <a:pt x="1666895" y="323848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0FBE8ABB-A565-AD45-8A0D-063E03DF517D}"/>
              </a:ext>
            </a:extLst>
          </p:cNvPr>
          <p:cNvGrpSpPr/>
          <p:nvPr/>
        </p:nvGrpSpPr>
        <p:grpSpPr>
          <a:xfrm rot="18831845">
            <a:off x="1917112" y="4048324"/>
            <a:ext cx="112965" cy="109937"/>
            <a:chOff x="2955783" y="3067069"/>
            <a:chExt cx="112965" cy="109937"/>
          </a:xfrm>
        </p:grpSpPr>
        <p:cxnSp>
          <p:nvCxnSpPr>
            <p:cNvPr id="74" name="Connecteur droit 73">
              <a:extLst>
                <a:ext uri="{FF2B5EF4-FFF2-40B4-BE49-F238E27FC236}">
                  <a16:creationId xmlns:a16="http://schemas.microsoft.com/office/drawing/2014/main" id="{93439434-4F07-314B-9097-734F2ECBF9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55783" y="3067069"/>
              <a:ext cx="86040" cy="8160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>
              <a:extLst>
                <a:ext uri="{FF2B5EF4-FFF2-40B4-BE49-F238E27FC236}">
                  <a16:creationId xmlns:a16="http://schemas.microsoft.com/office/drawing/2014/main" id="{5816FFF7-E5F2-324C-88BE-3CDC1851A6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2708" y="3095399"/>
              <a:ext cx="86040" cy="8160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e 76">
            <a:extLst>
              <a:ext uri="{FF2B5EF4-FFF2-40B4-BE49-F238E27FC236}">
                <a16:creationId xmlns:a16="http://schemas.microsoft.com/office/drawing/2014/main" id="{6E35354D-121F-B541-BCBE-5AC80EC9F0D5}"/>
              </a:ext>
            </a:extLst>
          </p:cNvPr>
          <p:cNvGrpSpPr/>
          <p:nvPr/>
        </p:nvGrpSpPr>
        <p:grpSpPr>
          <a:xfrm rot="18831845">
            <a:off x="1917112" y="4951659"/>
            <a:ext cx="112965" cy="109937"/>
            <a:chOff x="2955783" y="3067069"/>
            <a:chExt cx="112965" cy="109937"/>
          </a:xfrm>
        </p:grpSpPr>
        <p:cxnSp>
          <p:nvCxnSpPr>
            <p:cNvPr id="78" name="Connecteur droit 77">
              <a:extLst>
                <a:ext uri="{FF2B5EF4-FFF2-40B4-BE49-F238E27FC236}">
                  <a16:creationId xmlns:a16="http://schemas.microsoft.com/office/drawing/2014/main" id="{0F8B5674-E1AE-FC49-A83E-C8A8F45C9D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55783" y="3067069"/>
              <a:ext cx="86040" cy="8160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>
              <a:extLst>
                <a:ext uri="{FF2B5EF4-FFF2-40B4-BE49-F238E27FC236}">
                  <a16:creationId xmlns:a16="http://schemas.microsoft.com/office/drawing/2014/main" id="{4567C56B-661C-9D44-B49F-6BC7BC9CE6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2708" y="3095399"/>
              <a:ext cx="86040" cy="8160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e 79">
            <a:extLst>
              <a:ext uri="{FF2B5EF4-FFF2-40B4-BE49-F238E27FC236}">
                <a16:creationId xmlns:a16="http://schemas.microsoft.com/office/drawing/2014/main" id="{CF845BFF-EF90-6A44-A0DE-CD4FACCB3F70}"/>
              </a:ext>
            </a:extLst>
          </p:cNvPr>
          <p:cNvGrpSpPr/>
          <p:nvPr/>
        </p:nvGrpSpPr>
        <p:grpSpPr>
          <a:xfrm rot="2616259">
            <a:off x="2368530" y="4486682"/>
            <a:ext cx="112965" cy="109937"/>
            <a:chOff x="2955783" y="3067069"/>
            <a:chExt cx="112965" cy="109937"/>
          </a:xfrm>
        </p:grpSpPr>
        <p:cxnSp>
          <p:nvCxnSpPr>
            <p:cNvPr id="81" name="Connecteur droit 80">
              <a:extLst>
                <a:ext uri="{FF2B5EF4-FFF2-40B4-BE49-F238E27FC236}">
                  <a16:creationId xmlns:a16="http://schemas.microsoft.com/office/drawing/2014/main" id="{1DC4CBAE-BD19-444D-B173-F6343CD394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55783" y="3067069"/>
              <a:ext cx="86040" cy="8160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>
              <a:extLst>
                <a:ext uri="{FF2B5EF4-FFF2-40B4-BE49-F238E27FC236}">
                  <a16:creationId xmlns:a16="http://schemas.microsoft.com/office/drawing/2014/main" id="{4A961686-ADB9-A84E-968A-9E5AFADB18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2708" y="3095399"/>
              <a:ext cx="86040" cy="8160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e 82">
            <a:extLst>
              <a:ext uri="{FF2B5EF4-FFF2-40B4-BE49-F238E27FC236}">
                <a16:creationId xmlns:a16="http://schemas.microsoft.com/office/drawing/2014/main" id="{0B7D5970-A1E8-454E-9D51-AD44DAFA0649}"/>
              </a:ext>
            </a:extLst>
          </p:cNvPr>
          <p:cNvGrpSpPr/>
          <p:nvPr/>
        </p:nvGrpSpPr>
        <p:grpSpPr>
          <a:xfrm rot="2616259">
            <a:off x="1465343" y="4514564"/>
            <a:ext cx="112965" cy="109937"/>
            <a:chOff x="2955783" y="3067069"/>
            <a:chExt cx="112965" cy="109937"/>
          </a:xfrm>
        </p:grpSpPr>
        <p:cxnSp>
          <p:nvCxnSpPr>
            <p:cNvPr id="84" name="Connecteur droit 83">
              <a:extLst>
                <a:ext uri="{FF2B5EF4-FFF2-40B4-BE49-F238E27FC236}">
                  <a16:creationId xmlns:a16="http://schemas.microsoft.com/office/drawing/2014/main" id="{24359331-9D59-E947-815B-7D973C74F5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55783" y="3067069"/>
              <a:ext cx="86040" cy="8160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84">
              <a:extLst>
                <a:ext uri="{FF2B5EF4-FFF2-40B4-BE49-F238E27FC236}">
                  <a16:creationId xmlns:a16="http://schemas.microsoft.com/office/drawing/2014/main" id="{145BF7E4-4023-7544-88A0-03A88F86DB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2708" y="3095399"/>
              <a:ext cx="86040" cy="8160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e 108">
            <a:extLst>
              <a:ext uri="{FF2B5EF4-FFF2-40B4-BE49-F238E27FC236}">
                <a16:creationId xmlns:a16="http://schemas.microsoft.com/office/drawing/2014/main" id="{AA0D309E-8C73-D146-8359-06674664FD29}"/>
              </a:ext>
            </a:extLst>
          </p:cNvPr>
          <p:cNvGrpSpPr/>
          <p:nvPr/>
        </p:nvGrpSpPr>
        <p:grpSpPr>
          <a:xfrm rot="16200000">
            <a:off x="2319921" y="4893430"/>
            <a:ext cx="99300" cy="110843"/>
            <a:chOff x="8220773" y="5859391"/>
            <a:chExt cx="99300" cy="110843"/>
          </a:xfrm>
        </p:grpSpPr>
        <p:cxnSp>
          <p:nvCxnSpPr>
            <p:cNvPr id="110" name="Connecteur droit 109">
              <a:extLst>
                <a:ext uri="{FF2B5EF4-FFF2-40B4-BE49-F238E27FC236}">
                  <a16:creationId xmlns:a16="http://schemas.microsoft.com/office/drawing/2014/main" id="{EEDC1608-0932-934E-B18F-B7E91F4A8B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20773" y="5859391"/>
              <a:ext cx="99299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eur droit 110">
              <a:extLst>
                <a:ext uri="{FF2B5EF4-FFF2-40B4-BE49-F238E27FC236}">
                  <a16:creationId xmlns:a16="http://schemas.microsoft.com/office/drawing/2014/main" id="{185F35B5-264E-1644-8BD6-B1688C71FA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20072" y="5859391"/>
              <a:ext cx="1" cy="110843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e 111">
            <a:extLst>
              <a:ext uri="{FF2B5EF4-FFF2-40B4-BE49-F238E27FC236}">
                <a16:creationId xmlns:a16="http://schemas.microsoft.com/office/drawing/2014/main" id="{619191CA-AA49-034D-BE2B-0F670BA50729}"/>
              </a:ext>
            </a:extLst>
          </p:cNvPr>
          <p:cNvGrpSpPr/>
          <p:nvPr/>
        </p:nvGrpSpPr>
        <p:grpSpPr>
          <a:xfrm rot="5400000">
            <a:off x="1535547" y="4090954"/>
            <a:ext cx="99300" cy="110843"/>
            <a:chOff x="8220773" y="5859391"/>
            <a:chExt cx="99300" cy="110843"/>
          </a:xfrm>
        </p:grpSpPr>
        <p:cxnSp>
          <p:nvCxnSpPr>
            <p:cNvPr id="113" name="Connecteur droit 112">
              <a:extLst>
                <a:ext uri="{FF2B5EF4-FFF2-40B4-BE49-F238E27FC236}">
                  <a16:creationId xmlns:a16="http://schemas.microsoft.com/office/drawing/2014/main" id="{4921CD1C-ABA4-3B4A-832B-539F792921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20773" y="5859391"/>
              <a:ext cx="99299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cteur droit 113">
              <a:extLst>
                <a:ext uri="{FF2B5EF4-FFF2-40B4-BE49-F238E27FC236}">
                  <a16:creationId xmlns:a16="http://schemas.microsoft.com/office/drawing/2014/main" id="{CD1D408F-52CD-474A-9F00-F5F990BF3D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20072" y="5859391"/>
              <a:ext cx="1" cy="110843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e 114">
            <a:extLst>
              <a:ext uri="{FF2B5EF4-FFF2-40B4-BE49-F238E27FC236}">
                <a16:creationId xmlns:a16="http://schemas.microsoft.com/office/drawing/2014/main" id="{162E29D4-CD48-A74A-8544-8B300A84432B}"/>
              </a:ext>
            </a:extLst>
          </p:cNvPr>
          <p:cNvGrpSpPr/>
          <p:nvPr/>
        </p:nvGrpSpPr>
        <p:grpSpPr>
          <a:xfrm>
            <a:off x="1533636" y="4886988"/>
            <a:ext cx="99300" cy="110843"/>
            <a:chOff x="8220773" y="5859391"/>
            <a:chExt cx="99300" cy="110843"/>
          </a:xfrm>
        </p:grpSpPr>
        <p:cxnSp>
          <p:nvCxnSpPr>
            <p:cNvPr id="116" name="Connecteur droit 115">
              <a:extLst>
                <a:ext uri="{FF2B5EF4-FFF2-40B4-BE49-F238E27FC236}">
                  <a16:creationId xmlns:a16="http://schemas.microsoft.com/office/drawing/2014/main" id="{7DB9D043-7D15-9D47-BD42-927C9191AA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20773" y="5859391"/>
              <a:ext cx="99299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cteur droit 116">
              <a:extLst>
                <a:ext uri="{FF2B5EF4-FFF2-40B4-BE49-F238E27FC236}">
                  <a16:creationId xmlns:a16="http://schemas.microsoft.com/office/drawing/2014/main" id="{5D2D7549-36CF-1B44-BF89-F7C06D0903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20072" y="5859391"/>
              <a:ext cx="1" cy="110843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e 117">
            <a:extLst>
              <a:ext uri="{FF2B5EF4-FFF2-40B4-BE49-F238E27FC236}">
                <a16:creationId xmlns:a16="http://schemas.microsoft.com/office/drawing/2014/main" id="{98267089-3254-1642-AF25-84162994D97B}"/>
              </a:ext>
            </a:extLst>
          </p:cNvPr>
          <p:cNvGrpSpPr/>
          <p:nvPr/>
        </p:nvGrpSpPr>
        <p:grpSpPr>
          <a:xfrm rot="10800000">
            <a:off x="2318957" y="4099072"/>
            <a:ext cx="99300" cy="110843"/>
            <a:chOff x="8220773" y="5859391"/>
            <a:chExt cx="99300" cy="110843"/>
          </a:xfrm>
        </p:grpSpPr>
        <p:cxnSp>
          <p:nvCxnSpPr>
            <p:cNvPr id="119" name="Connecteur droit 118">
              <a:extLst>
                <a:ext uri="{FF2B5EF4-FFF2-40B4-BE49-F238E27FC236}">
                  <a16:creationId xmlns:a16="http://schemas.microsoft.com/office/drawing/2014/main" id="{93104056-6C48-C144-B1B2-717214E02F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20773" y="5859391"/>
              <a:ext cx="99299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cteur droit 119">
              <a:extLst>
                <a:ext uri="{FF2B5EF4-FFF2-40B4-BE49-F238E27FC236}">
                  <a16:creationId xmlns:a16="http://schemas.microsoft.com/office/drawing/2014/main" id="{E3E2C581-7B80-2947-B20A-CBDC8661A1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20072" y="5859391"/>
              <a:ext cx="1" cy="110843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091614C0-8DFD-1A45-8CE3-2B586FF3ED22}"/>
              </a:ext>
            </a:extLst>
          </p:cNvPr>
          <p:cNvSpPr/>
          <p:nvPr/>
        </p:nvSpPr>
        <p:spPr>
          <a:xfrm>
            <a:off x="1933906" y="2239967"/>
            <a:ext cx="1407142" cy="828481"/>
          </a:xfrm>
          <a:prstGeom prst="rect">
            <a:avLst/>
          </a:prstGeom>
          <a:solidFill>
            <a:schemeClr val="bg1"/>
          </a:solidFill>
          <a:ln w="1905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48E5835B-6A7B-6042-9EDD-4C249C19038F}"/>
              </a:ext>
            </a:extLst>
          </p:cNvPr>
          <p:cNvSpPr txBox="1"/>
          <p:nvPr/>
        </p:nvSpPr>
        <p:spPr>
          <a:xfrm>
            <a:off x="1722736" y="3066220"/>
            <a:ext cx="16183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Century Gothic" panose="020B0502020202020204" pitchFamily="34" charset="0"/>
              </a:rPr>
              <a:t>rectangle</a:t>
            </a:r>
          </a:p>
        </p:txBody>
      </p: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985C6683-7697-254D-B746-9246D88FE7BC}"/>
              </a:ext>
            </a:extLst>
          </p:cNvPr>
          <p:cNvGrpSpPr/>
          <p:nvPr/>
        </p:nvGrpSpPr>
        <p:grpSpPr>
          <a:xfrm rot="5400000">
            <a:off x="1934544" y="2245110"/>
            <a:ext cx="99300" cy="110843"/>
            <a:chOff x="8220773" y="5859391"/>
            <a:chExt cx="99300" cy="110843"/>
          </a:xfrm>
        </p:grpSpPr>
        <p:cxnSp>
          <p:nvCxnSpPr>
            <p:cNvPr id="55" name="Connecteur droit 54">
              <a:extLst>
                <a:ext uri="{FF2B5EF4-FFF2-40B4-BE49-F238E27FC236}">
                  <a16:creationId xmlns:a16="http://schemas.microsoft.com/office/drawing/2014/main" id="{225AD206-DA66-704A-B638-EE42E21BE7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20773" y="5859391"/>
              <a:ext cx="99299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>
              <a:extLst>
                <a:ext uri="{FF2B5EF4-FFF2-40B4-BE49-F238E27FC236}">
                  <a16:creationId xmlns:a16="http://schemas.microsoft.com/office/drawing/2014/main" id="{B47E76DE-27EC-A244-88CA-F711D10892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20072" y="5859391"/>
              <a:ext cx="1" cy="110843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52FE82C7-40F8-E849-89F7-D8E60DD6BFBA}"/>
              </a:ext>
            </a:extLst>
          </p:cNvPr>
          <p:cNvGrpSpPr/>
          <p:nvPr/>
        </p:nvGrpSpPr>
        <p:grpSpPr>
          <a:xfrm rot="10800000">
            <a:off x="3224535" y="2250881"/>
            <a:ext cx="99300" cy="110843"/>
            <a:chOff x="8220773" y="5859391"/>
            <a:chExt cx="99300" cy="110843"/>
          </a:xfrm>
        </p:grpSpPr>
        <p:cxnSp>
          <p:nvCxnSpPr>
            <p:cNvPr id="59" name="Connecteur droit 58">
              <a:extLst>
                <a:ext uri="{FF2B5EF4-FFF2-40B4-BE49-F238E27FC236}">
                  <a16:creationId xmlns:a16="http://schemas.microsoft.com/office/drawing/2014/main" id="{F15882CD-45EC-7740-84B7-93AE6F41F1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20773" y="5859391"/>
              <a:ext cx="99299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>
              <a:extLst>
                <a:ext uri="{FF2B5EF4-FFF2-40B4-BE49-F238E27FC236}">
                  <a16:creationId xmlns:a16="http://schemas.microsoft.com/office/drawing/2014/main" id="{097EE581-A2C9-9F41-BEB3-7297CC828B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20072" y="5859391"/>
              <a:ext cx="1" cy="110843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CB1C2045-7AE6-B84D-A289-84EB5F86C6A0}"/>
              </a:ext>
            </a:extLst>
          </p:cNvPr>
          <p:cNvGrpSpPr/>
          <p:nvPr/>
        </p:nvGrpSpPr>
        <p:grpSpPr>
          <a:xfrm rot="16200000">
            <a:off x="3231827" y="2961148"/>
            <a:ext cx="99300" cy="110843"/>
            <a:chOff x="8220773" y="5859391"/>
            <a:chExt cx="99300" cy="110843"/>
          </a:xfrm>
        </p:grpSpPr>
        <p:cxnSp>
          <p:nvCxnSpPr>
            <p:cNvPr id="66" name="Connecteur droit 65">
              <a:extLst>
                <a:ext uri="{FF2B5EF4-FFF2-40B4-BE49-F238E27FC236}">
                  <a16:creationId xmlns:a16="http://schemas.microsoft.com/office/drawing/2014/main" id="{F9DF4725-70DE-B24A-9E55-6ADB60A3C8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20773" y="5859391"/>
              <a:ext cx="99299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>
              <a:extLst>
                <a:ext uri="{FF2B5EF4-FFF2-40B4-BE49-F238E27FC236}">
                  <a16:creationId xmlns:a16="http://schemas.microsoft.com/office/drawing/2014/main" id="{D2FD389E-9F58-A341-BDB6-D6A82FF17D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20072" y="5859391"/>
              <a:ext cx="1" cy="110843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e 67">
            <a:extLst>
              <a:ext uri="{FF2B5EF4-FFF2-40B4-BE49-F238E27FC236}">
                <a16:creationId xmlns:a16="http://schemas.microsoft.com/office/drawing/2014/main" id="{89977110-370C-5644-9C74-8E2EC6908042}"/>
              </a:ext>
            </a:extLst>
          </p:cNvPr>
          <p:cNvGrpSpPr/>
          <p:nvPr/>
        </p:nvGrpSpPr>
        <p:grpSpPr>
          <a:xfrm>
            <a:off x="1934544" y="2951616"/>
            <a:ext cx="99300" cy="110843"/>
            <a:chOff x="8220773" y="5859391"/>
            <a:chExt cx="99300" cy="110843"/>
          </a:xfrm>
        </p:grpSpPr>
        <p:cxnSp>
          <p:nvCxnSpPr>
            <p:cNvPr id="69" name="Connecteur droit 68">
              <a:extLst>
                <a:ext uri="{FF2B5EF4-FFF2-40B4-BE49-F238E27FC236}">
                  <a16:creationId xmlns:a16="http://schemas.microsoft.com/office/drawing/2014/main" id="{ECB1CA54-4B1A-334B-937D-2DB30D3367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20773" y="5859391"/>
              <a:ext cx="99299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>
              <a:extLst>
                <a:ext uri="{FF2B5EF4-FFF2-40B4-BE49-F238E27FC236}">
                  <a16:creationId xmlns:a16="http://schemas.microsoft.com/office/drawing/2014/main" id="{F0964FFB-5ECF-044D-BE15-C34705B68A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20072" y="5859391"/>
              <a:ext cx="1" cy="110843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Ellipse 70">
            <a:extLst>
              <a:ext uri="{FF2B5EF4-FFF2-40B4-BE49-F238E27FC236}">
                <a16:creationId xmlns:a16="http://schemas.microsoft.com/office/drawing/2014/main" id="{B7882767-C689-D843-8547-5EEF2C24BE45}"/>
              </a:ext>
            </a:extLst>
          </p:cNvPr>
          <p:cNvSpPr/>
          <p:nvPr/>
        </p:nvSpPr>
        <p:spPr>
          <a:xfrm>
            <a:off x="2585931" y="2185886"/>
            <a:ext cx="141631" cy="118929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6A4F080E-18C2-2A4A-A3CB-A341A3278924}"/>
              </a:ext>
            </a:extLst>
          </p:cNvPr>
          <p:cNvSpPr/>
          <p:nvPr/>
        </p:nvSpPr>
        <p:spPr>
          <a:xfrm>
            <a:off x="2590320" y="2992141"/>
            <a:ext cx="141631" cy="118929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F36AD822-C743-1047-88C8-8DD731854BD1}"/>
              </a:ext>
            </a:extLst>
          </p:cNvPr>
          <p:cNvGrpSpPr/>
          <p:nvPr/>
        </p:nvGrpSpPr>
        <p:grpSpPr>
          <a:xfrm rot="2616259">
            <a:off x="1857843" y="2574473"/>
            <a:ext cx="112965" cy="109937"/>
            <a:chOff x="2955783" y="3067069"/>
            <a:chExt cx="112965" cy="109937"/>
          </a:xfrm>
        </p:grpSpPr>
        <p:cxnSp>
          <p:nvCxnSpPr>
            <p:cNvPr id="86" name="Connecteur droit 85">
              <a:extLst>
                <a:ext uri="{FF2B5EF4-FFF2-40B4-BE49-F238E27FC236}">
                  <a16:creationId xmlns:a16="http://schemas.microsoft.com/office/drawing/2014/main" id="{FA4903A4-897C-624F-B2C4-1D6390F1F7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55783" y="3067069"/>
              <a:ext cx="86040" cy="8160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86">
              <a:extLst>
                <a:ext uri="{FF2B5EF4-FFF2-40B4-BE49-F238E27FC236}">
                  <a16:creationId xmlns:a16="http://schemas.microsoft.com/office/drawing/2014/main" id="{27C7DD93-F636-1048-AD67-649DA551E5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2708" y="3095399"/>
              <a:ext cx="86040" cy="8160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e 87">
            <a:extLst>
              <a:ext uri="{FF2B5EF4-FFF2-40B4-BE49-F238E27FC236}">
                <a16:creationId xmlns:a16="http://schemas.microsoft.com/office/drawing/2014/main" id="{3965AE5B-6F3C-1541-9AC7-E7547C8859C9}"/>
              </a:ext>
            </a:extLst>
          </p:cNvPr>
          <p:cNvGrpSpPr/>
          <p:nvPr/>
        </p:nvGrpSpPr>
        <p:grpSpPr>
          <a:xfrm rot="2616259">
            <a:off x="3280415" y="2560519"/>
            <a:ext cx="112965" cy="109937"/>
            <a:chOff x="2955783" y="3067069"/>
            <a:chExt cx="112965" cy="109937"/>
          </a:xfrm>
        </p:grpSpPr>
        <p:cxnSp>
          <p:nvCxnSpPr>
            <p:cNvPr id="89" name="Connecteur droit 88">
              <a:extLst>
                <a:ext uri="{FF2B5EF4-FFF2-40B4-BE49-F238E27FC236}">
                  <a16:creationId xmlns:a16="http://schemas.microsoft.com/office/drawing/2014/main" id="{56AD7644-F98F-0049-B484-8973598867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55783" y="3067069"/>
              <a:ext cx="86040" cy="8160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eur droit 89">
              <a:extLst>
                <a:ext uri="{FF2B5EF4-FFF2-40B4-BE49-F238E27FC236}">
                  <a16:creationId xmlns:a16="http://schemas.microsoft.com/office/drawing/2014/main" id="{E7ACA2E8-1144-8B4E-AD9E-55A2893EA1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2708" y="3095399"/>
              <a:ext cx="86040" cy="8160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ZoneTexte 90">
            <a:extLst>
              <a:ext uri="{FF2B5EF4-FFF2-40B4-BE49-F238E27FC236}">
                <a16:creationId xmlns:a16="http://schemas.microsoft.com/office/drawing/2014/main" id="{B62E5FBD-B62A-624A-A8C7-25D571771294}"/>
              </a:ext>
            </a:extLst>
          </p:cNvPr>
          <p:cNvSpPr txBox="1"/>
          <p:nvPr/>
        </p:nvSpPr>
        <p:spPr>
          <a:xfrm>
            <a:off x="3955188" y="3780128"/>
            <a:ext cx="1184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Règle et</a:t>
            </a:r>
          </a:p>
          <a:p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équerre</a:t>
            </a:r>
          </a:p>
        </p:txBody>
      </p:sp>
      <p:cxnSp>
        <p:nvCxnSpPr>
          <p:cNvPr id="92" name="Connecteur droit avec flèche 91">
            <a:extLst>
              <a:ext uri="{FF2B5EF4-FFF2-40B4-BE49-F238E27FC236}">
                <a16:creationId xmlns:a16="http://schemas.microsoft.com/office/drawing/2014/main" id="{3F331064-98C0-9F41-9E74-20583AFD8BBA}"/>
              </a:ext>
            </a:extLst>
          </p:cNvPr>
          <p:cNvCxnSpPr>
            <a:cxnSpLocks/>
            <a:stCxn id="91" idx="1"/>
          </p:cNvCxnSpPr>
          <p:nvPr/>
        </p:nvCxnSpPr>
        <p:spPr>
          <a:xfrm flipH="1" flipV="1">
            <a:off x="3565138" y="3569218"/>
            <a:ext cx="390050" cy="534076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avec flèche 92">
            <a:extLst>
              <a:ext uri="{FF2B5EF4-FFF2-40B4-BE49-F238E27FC236}">
                <a16:creationId xmlns:a16="http://schemas.microsoft.com/office/drawing/2014/main" id="{4E437165-C2C4-4047-8BF6-AAD094C6781F}"/>
              </a:ext>
            </a:extLst>
          </p:cNvPr>
          <p:cNvCxnSpPr>
            <a:cxnSpLocks/>
            <a:stCxn id="91" idx="1"/>
          </p:cNvCxnSpPr>
          <p:nvPr/>
        </p:nvCxnSpPr>
        <p:spPr>
          <a:xfrm flipH="1">
            <a:off x="3336900" y="4103294"/>
            <a:ext cx="618288" cy="387480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avec flèche 93">
            <a:extLst>
              <a:ext uri="{FF2B5EF4-FFF2-40B4-BE49-F238E27FC236}">
                <a16:creationId xmlns:a16="http://schemas.microsoft.com/office/drawing/2014/main" id="{F47D2818-56C3-0D4F-B9DC-6827DA440AC6}"/>
              </a:ext>
            </a:extLst>
          </p:cNvPr>
          <p:cNvCxnSpPr>
            <a:cxnSpLocks/>
          </p:cNvCxnSpPr>
          <p:nvPr/>
        </p:nvCxnSpPr>
        <p:spPr>
          <a:xfrm>
            <a:off x="4886256" y="4414294"/>
            <a:ext cx="3199234" cy="1154383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ZoneTexte 94">
            <a:extLst>
              <a:ext uri="{FF2B5EF4-FFF2-40B4-BE49-F238E27FC236}">
                <a16:creationId xmlns:a16="http://schemas.microsoft.com/office/drawing/2014/main" id="{E65E3294-03B3-A843-8367-516C62A229DF}"/>
              </a:ext>
            </a:extLst>
          </p:cNvPr>
          <p:cNvSpPr txBox="1"/>
          <p:nvPr/>
        </p:nvSpPr>
        <p:spPr>
          <a:xfrm>
            <a:off x="6332159" y="2478122"/>
            <a:ext cx="1481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Compas</a:t>
            </a:r>
          </a:p>
        </p:txBody>
      </p:sp>
    </p:spTree>
    <p:extLst>
      <p:ext uri="{BB962C8B-B14F-4D97-AF65-F5344CB8AC3E}">
        <p14:creationId xmlns:p14="http://schemas.microsoft.com/office/powerpoint/2010/main" val="215879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1967525" y="2274860"/>
            <a:ext cx="8269967" cy="2308280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Les figures planes :</a:t>
            </a:r>
          </a:p>
          <a:p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Synthèse, retour sur la situation de référence</a:t>
            </a:r>
          </a:p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Les figures planes :</a:t>
            </a:r>
          </a:p>
          <a:p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Préparation à l’évaluation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9504031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12444" y="12799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hjhjk</a:t>
            </a:r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927287" y="148328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Figures planes : </a:t>
              </a:r>
              <a:r>
                <a:rPr lang="fr-FR" sz="2800" b="1" dirty="0">
                  <a:solidFill>
                    <a:srgbClr val="00B0F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synthèse</a:t>
              </a:r>
            </a:p>
          </p:txBody>
        </p:sp>
      </p:grpSp>
      <p:sp>
        <p:nvSpPr>
          <p:cNvPr id="4" name="Nuage 3">
            <a:extLst>
              <a:ext uri="{FF2B5EF4-FFF2-40B4-BE49-F238E27FC236}">
                <a16:creationId xmlns:a16="http://schemas.microsoft.com/office/drawing/2014/main" id="{D21ADA47-C891-A049-A778-467E9CEAD4DE}"/>
              </a:ext>
            </a:extLst>
          </p:cNvPr>
          <p:cNvSpPr/>
          <p:nvPr/>
        </p:nvSpPr>
        <p:spPr>
          <a:xfrm>
            <a:off x="5101939" y="2941829"/>
            <a:ext cx="1975104" cy="1316736"/>
          </a:xfrm>
          <a:prstGeom prst="cloud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Figures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planes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E21D5379-7D49-AF41-A6A8-4825BD12AB8E}"/>
              </a:ext>
            </a:extLst>
          </p:cNvPr>
          <p:cNvSpPr/>
          <p:nvPr/>
        </p:nvSpPr>
        <p:spPr>
          <a:xfrm>
            <a:off x="5456571" y="1246350"/>
            <a:ext cx="1085850" cy="1085850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8619AAD8-2437-6740-9090-756E749701E1}"/>
              </a:ext>
            </a:extLst>
          </p:cNvPr>
          <p:cNvCxnSpPr>
            <a:cxnSpLocks/>
          </p:cNvCxnSpPr>
          <p:nvPr/>
        </p:nvCxnSpPr>
        <p:spPr>
          <a:xfrm>
            <a:off x="5999496" y="1789275"/>
            <a:ext cx="464366" cy="2812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CB9A1D5B-AA6E-284F-A427-BB77FD6A9691}"/>
              </a:ext>
            </a:extLst>
          </p:cNvPr>
          <p:cNvCxnSpPr>
            <a:cxnSpLocks/>
            <a:endCxn id="3" idx="0"/>
          </p:cNvCxnSpPr>
          <p:nvPr/>
        </p:nvCxnSpPr>
        <p:spPr>
          <a:xfrm flipV="1">
            <a:off x="5999496" y="1246350"/>
            <a:ext cx="0" cy="5429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5303F558-2646-A347-A360-FE73AC8CB14B}"/>
              </a:ext>
            </a:extLst>
          </p:cNvPr>
          <p:cNvCxnSpPr>
            <a:cxnSpLocks/>
          </p:cNvCxnSpPr>
          <p:nvPr/>
        </p:nvCxnSpPr>
        <p:spPr>
          <a:xfrm>
            <a:off x="5943473" y="1458686"/>
            <a:ext cx="12186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7FD96564-2563-6D4A-94AD-E75565C4FC23}"/>
              </a:ext>
            </a:extLst>
          </p:cNvPr>
          <p:cNvCxnSpPr>
            <a:cxnSpLocks/>
          </p:cNvCxnSpPr>
          <p:nvPr/>
        </p:nvCxnSpPr>
        <p:spPr>
          <a:xfrm>
            <a:off x="5943475" y="1502231"/>
            <a:ext cx="121866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D48EB4F-D0E9-7C42-9AD4-2246EFF5654F}"/>
              </a:ext>
            </a:extLst>
          </p:cNvPr>
          <p:cNvCxnSpPr>
            <a:cxnSpLocks/>
          </p:cNvCxnSpPr>
          <p:nvPr/>
        </p:nvCxnSpPr>
        <p:spPr>
          <a:xfrm flipV="1">
            <a:off x="6089491" y="1803790"/>
            <a:ext cx="57309" cy="11526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4C1DA18F-50CC-4347-AC25-73D864362D45}"/>
              </a:ext>
            </a:extLst>
          </p:cNvPr>
          <p:cNvCxnSpPr>
            <a:cxnSpLocks/>
          </p:cNvCxnSpPr>
          <p:nvPr/>
        </p:nvCxnSpPr>
        <p:spPr>
          <a:xfrm flipV="1">
            <a:off x="6125779" y="1832821"/>
            <a:ext cx="57309" cy="11526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BE5745A7-C028-CA4F-A346-B07039C73749}"/>
              </a:ext>
            </a:extLst>
          </p:cNvPr>
          <p:cNvSpPr txBox="1"/>
          <p:nvPr/>
        </p:nvSpPr>
        <p:spPr>
          <a:xfrm>
            <a:off x="5521445" y="892367"/>
            <a:ext cx="108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374997"/>
                </a:solidFill>
                <a:latin typeface="Century Gothic" panose="020B0502020202020204" pitchFamily="34" charset="0"/>
              </a:rPr>
              <a:t>CERCLE</a:t>
            </a:r>
          </a:p>
        </p:txBody>
      </p:sp>
      <p:sp>
        <p:nvSpPr>
          <p:cNvPr id="27" name="Triangle 26">
            <a:extLst>
              <a:ext uri="{FF2B5EF4-FFF2-40B4-BE49-F238E27FC236}">
                <a16:creationId xmlns:a16="http://schemas.microsoft.com/office/drawing/2014/main" id="{FE3FE774-78D5-334A-B91C-787BF59C09F5}"/>
              </a:ext>
            </a:extLst>
          </p:cNvPr>
          <p:cNvSpPr/>
          <p:nvPr/>
        </p:nvSpPr>
        <p:spPr>
          <a:xfrm>
            <a:off x="8888826" y="1386530"/>
            <a:ext cx="950259" cy="1022778"/>
          </a:xfrm>
          <a:prstGeom prst="triangle">
            <a:avLst>
              <a:gd name="adj" fmla="val 25772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Triangle 29">
            <a:extLst>
              <a:ext uri="{FF2B5EF4-FFF2-40B4-BE49-F238E27FC236}">
                <a16:creationId xmlns:a16="http://schemas.microsoft.com/office/drawing/2014/main" id="{72932BD0-9DF3-2743-94E9-08A41B536D50}"/>
              </a:ext>
            </a:extLst>
          </p:cNvPr>
          <p:cNvSpPr/>
          <p:nvPr/>
        </p:nvSpPr>
        <p:spPr>
          <a:xfrm>
            <a:off x="9146969" y="5006629"/>
            <a:ext cx="1384232" cy="1124096"/>
          </a:xfrm>
          <a:prstGeom prst="triangle">
            <a:avLst>
              <a:gd name="adj" fmla="val 0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B27758DF-E6DF-F84A-895F-F6391D711917}"/>
              </a:ext>
            </a:extLst>
          </p:cNvPr>
          <p:cNvCxnSpPr>
            <a:cxnSpLocks/>
          </p:cNvCxnSpPr>
          <p:nvPr/>
        </p:nvCxnSpPr>
        <p:spPr>
          <a:xfrm flipH="1">
            <a:off x="9146969" y="6019882"/>
            <a:ext cx="99299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883169AF-AD40-4244-A5F2-5AEF1CC9DC47}"/>
              </a:ext>
            </a:extLst>
          </p:cNvPr>
          <p:cNvCxnSpPr>
            <a:cxnSpLocks/>
          </p:cNvCxnSpPr>
          <p:nvPr/>
        </p:nvCxnSpPr>
        <p:spPr>
          <a:xfrm flipH="1">
            <a:off x="9246268" y="6019882"/>
            <a:ext cx="1" cy="11084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>
            <a:extLst>
              <a:ext uri="{FF2B5EF4-FFF2-40B4-BE49-F238E27FC236}">
                <a16:creationId xmlns:a16="http://schemas.microsoft.com/office/drawing/2014/main" id="{FB2630BA-7AA0-624A-8F4E-855298906B16}"/>
              </a:ext>
            </a:extLst>
          </p:cNvPr>
          <p:cNvSpPr txBox="1"/>
          <p:nvPr/>
        </p:nvSpPr>
        <p:spPr>
          <a:xfrm>
            <a:off x="10336057" y="1317565"/>
            <a:ext cx="1481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374997"/>
                </a:solidFill>
                <a:latin typeface="Century Gothic" panose="020B0502020202020204" pitchFamily="34" charset="0"/>
              </a:rPr>
              <a:t>TRIANGLES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69CC27D8-31A9-464C-B84C-F54C220520C1}"/>
              </a:ext>
            </a:extLst>
          </p:cNvPr>
          <p:cNvSpPr txBox="1"/>
          <p:nvPr/>
        </p:nvSpPr>
        <p:spPr>
          <a:xfrm>
            <a:off x="8486625" y="2428499"/>
            <a:ext cx="16183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latin typeface="Century Gothic" panose="020B0502020202020204" pitchFamily="34" charset="0"/>
              </a:rPr>
              <a:t>quelconque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607484B8-E69A-624A-A020-72E926B1702F}"/>
              </a:ext>
            </a:extLst>
          </p:cNvPr>
          <p:cNvSpPr txBox="1"/>
          <p:nvPr/>
        </p:nvSpPr>
        <p:spPr>
          <a:xfrm>
            <a:off x="9032458" y="6131605"/>
            <a:ext cx="16183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Century Gothic" panose="020B0502020202020204" pitchFamily="34" charset="0"/>
              </a:rPr>
              <a:t>rectangle</a:t>
            </a:r>
          </a:p>
        </p:txBody>
      </p:sp>
      <p:sp>
        <p:nvSpPr>
          <p:cNvPr id="51" name="Forme libre 50">
            <a:extLst>
              <a:ext uri="{FF2B5EF4-FFF2-40B4-BE49-F238E27FC236}">
                <a16:creationId xmlns:a16="http://schemas.microsoft.com/office/drawing/2014/main" id="{7E8D2D0A-2210-684F-9BD7-538A8AE4FF52}"/>
              </a:ext>
            </a:extLst>
          </p:cNvPr>
          <p:cNvSpPr/>
          <p:nvPr/>
        </p:nvSpPr>
        <p:spPr>
          <a:xfrm>
            <a:off x="7666282" y="1246351"/>
            <a:ext cx="3803030" cy="5451324"/>
          </a:xfrm>
          <a:custGeom>
            <a:avLst/>
            <a:gdLst>
              <a:gd name="connsiteX0" fmla="*/ 465342 w 3803030"/>
              <a:gd name="connsiteY0" fmla="*/ 317066 h 5104297"/>
              <a:gd name="connsiteX1" fmla="*/ 2392113 w 3803030"/>
              <a:gd name="connsiteY1" fmla="*/ 121123 h 5104297"/>
              <a:gd name="connsiteX2" fmla="*/ 3747385 w 3803030"/>
              <a:gd name="connsiteY2" fmla="*/ 2178523 h 5104297"/>
              <a:gd name="connsiteX3" fmla="*/ 3355499 w 3803030"/>
              <a:gd name="connsiteY3" fmla="*/ 4546166 h 5104297"/>
              <a:gd name="connsiteX4" fmla="*/ 1657328 w 3803030"/>
              <a:gd name="connsiteY4" fmla="*/ 5101337 h 5104297"/>
              <a:gd name="connsiteX5" fmla="*/ 563313 w 3803030"/>
              <a:gd name="connsiteY5" fmla="*/ 4415537 h 5104297"/>
              <a:gd name="connsiteX6" fmla="*/ 1004185 w 3803030"/>
              <a:gd name="connsiteY6" fmla="*/ 3027609 h 5104297"/>
              <a:gd name="connsiteX7" fmla="*/ 1445056 w 3803030"/>
              <a:gd name="connsiteY7" fmla="*/ 2292823 h 5104297"/>
              <a:gd name="connsiteX8" fmla="*/ 987856 w 3803030"/>
              <a:gd name="connsiteY8" fmla="*/ 1721323 h 5104297"/>
              <a:gd name="connsiteX9" fmla="*/ 24470 w 3803030"/>
              <a:gd name="connsiteY9" fmla="*/ 953880 h 5104297"/>
              <a:gd name="connsiteX10" fmla="*/ 465342 w 3803030"/>
              <a:gd name="connsiteY10" fmla="*/ 317066 h 5104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03030" h="5104297">
                <a:moveTo>
                  <a:pt x="465342" y="317066"/>
                </a:moveTo>
                <a:cubicBezTo>
                  <a:pt x="859949" y="178273"/>
                  <a:pt x="1845106" y="-189120"/>
                  <a:pt x="2392113" y="121123"/>
                </a:cubicBezTo>
                <a:cubicBezTo>
                  <a:pt x="2939120" y="431366"/>
                  <a:pt x="3586821" y="1441016"/>
                  <a:pt x="3747385" y="2178523"/>
                </a:cubicBezTo>
                <a:cubicBezTo>
                  <a:pt x="3907949" y="2916030"/>
                  <a:pt x="3703842" y="4059030"/>
                  <a:pt x="3355499" y="4546166"/>
                </a:cubicBezTo>
                <a:cubicBezTo>
                  <a:pt x="3007156" y="5033302"/>
                  <a:pt x="2122692" y="5123108"/>
                  <a:pt x="1657328" y="5101337"/>
                </a:cubicBezTo>
                <a:cubicBezTo>
                  <a:pt x="1191964" y="5079566"/>
                  <a:pt x="672170" y="4761158"/>
                  <a:pt x="563313" y="4415537"/>
                </a:cubicBezTo>
                <a:cubicBezTo>
                  <a:pt x="454456" y="4069916"/>
                  <a:pt x="857228" y="3381395"/>
                  <a:pt x="1004185" y="3027609"/>
                </a:cubicBezTo>
                <a:cubicBezTo>
                  <a:pt x="1151142" y="2673823"/>
                  <a:pt x="1447778" y="2510537"/>
                  <a:pt x="1445056" y="2292823"/>
                </a:cubicBezTo>
                <a:cubicBezTo>
                  <a:pt x="1442335" y="2075109"/>
                  <a:pt x="1224620" y="1944480"/>
                  <a:pt x="987856" y="1721323"/>
                </a:cubicBezTo>
                <a:cubicBezTo>
                  <a:pt x="751092" y="1498166"/>
                  <a:pt x="108834" y="1190644"/>
                  <a:pt x="24470" y="953880"/>
                </a:cubicBezTo>
                <a:cubicBezTo>
                  <a:pt x="-59894" y="717116"/>
                  <a:pt x="70735" y="455859"/>
                  <a:pt x="465342" y="317066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DFC5AB4-7252-DD48-A524-9DCC3FFF1F8E}"/>
              </a:ext>
            </a:extLst>
          </p:cNvPr>
          <p:cNvSpPr/>
          <p:nvPr/>
        </p:nvSpPr>
        <p:spPr>
          <a:xfrm>
            <a:off x="1522175" y="4097648"/>
            <a:ext cx="902837" cy="908981"/>
          </a:xfrm>
          <a:prstGeom prst="rect">
            <a:avLst/>
          </a:prstGeom>
          <a:solidFill>
            <a:schemeClr val="bg1"/>
          </a:solidFill>
          <a:ln w="1905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21217317-21DB-E941-920C-377E3157FBB1}"/>
              </a:ext>
            </a:extLst>
          </p:cNvPr>
          <p:cNvSpPr txBox="1"/>
          <p:nvPr/>
        </p:nvSpPr>
        <p:spPr>
          <a:xfrm>
            <a:off x="340688" y="6019882"/>
            <a:ext cx="1928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374997"/>
                </a:solidFill>
                <a:latin typeface="Century Gothic" panose="020B0502020202020204" pitchFamily="34" charset="0"/>
              </a:rPr>
              <a:t>QUADRILATÈRES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B87C835B-F8D0-5144-9FA0-67A02B3FA9C4}"/>
              </a:ext>
            </a:extLst>
          </p:cNvPr>
          <p:cNvSpPr txBox="1"/>
          <p:nvPr/>
        </p:nvSpPr>
        <p:spPr>
          <a:xfrm>
            <a:off x="1178393" y="4981494"/>
            <a:ext cx="16183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Century Gothic" panose="020B0502020202020204" pitchFamily="34" charset="0"/>
              </a:rPr>
              <a:t>carré</a:t>
            </a:r>
          </a:p>
        </p:txBody>
      </p:sp>
      <p:sp>
        <p:nvSpPr>
          <p:cNvPr id="64" name="Forme libre 63">
            <a:extLst>
              <a:ext uri="{FF2B5EF4-FFF2-40B4-BE49-F238E27FC236}">
                <a16:creationId xmlns:a16="http://schemas.microsoft.com/office/drawing/2014/main" id="{66781DAC-4A18-9344-9ADC-75B85BC55BB4}"/>
              </a:ext>
            </a:extLst>
          </p:cNvPr>
          <p:cNvSpPr/>
          <p:nvPr/>
        </p:nvSpPr>
        <p:spPr>
          <a:xfrm>
            <a:off x="864034" y="982438"/>
            <a:ext cx="3827473" cy="5465388"/>
          </a:xfrm>
          <a:custGeom>
            <a:avLst/>
            <a:gdLst>
              <a:gd name="connsiteX0" fmla="*/ 1666895 w 3827473"/>
              <a:gd name="connsiteY0" fmla="*/ 323848 h 5465388"/>
              <a:gd name="connsiteX1" fmla="*/ 2548637 w 3827473"/>
              <a:gd name="connsiteY1" fmla="*/ 13605 h 5465388"/>
              <a:gd name="connsiteX2" fmla="*/ 3593666 w 3827473"/>
              <a:gd name="connsiteY2" fmla="*/ 748391 h 5465388"/>
              <a:gd name="connsiteX3" fmla="*/ 3348737 w 3827473"/>
              <a:gd name="connsiteY3" fmla="*/ 1858733 h 5465388"/>
              <a:gd name="connsiteX4" fmla="*/ 2695595 w 3827473"/>
              <a:gd name="connsiteY4" fmla="*/ 2495548 h 5465388"/>
              <a:gd name="connsiteX5" fmla="*/ 2369023 w 3827473"/>
              <a:gd name="connsiteY5" fmla="*/ 3148691 h 5465388"/>
              <a:gd name="connsiteX6" fmla="*/ 2466995 w 3827473"/>
              <a:gd name="connsiteY6" fmla="*/ 3687533 h 5465388"/>
              <a:gd name="connsiteX7" fmla="*/ 3218109 w 3827473"/>
              <a:gd name="connsiteY7" fmla="*/ 3834491 h 5465388"/>
              <a:gd name="connsiteX8" fmla="*/ 3756952 w 3827473"/>
              <a:gd name="connsiteY8" fmla="*/ 4128405 h 5465388"/>
              <a:gd name="connsiteX9" fmla="*/ 3773280 w 3827473"/>
              <a:gd name="connsiteY9" fmla="*/ 4895848 h 5465388"/>
              <a:gd name="connsiteX10" fmla="*/ 3316080 w 3827473"/>
              <a:gd name="connsiteY10" fmla="*/ 5418362 h 5465388"/>
              <a:gd name="connsiteX11" fmla="*/ 2450666 w 3827473"/>
              <a:gd name="connsiteY11" fmla="*/ 5418362 h 5465388"/>
              <a:gd name="connsiteX12" fmla="*/ 1666895 w 3827473"/>
              <a:gd name="connsiteY12" fmla="*/ 5222419 h 5465388"/>
              <a:gd name="connsiteX13" fmla="*/ 1291337 w 3827473"/>
              <a:gd name="connsiteY13" fmla="*/ 4699905 h 5465388"/>
              <a:gd name="connsiteX14" fmla="*/ 621866 w 3827473"/>
              <a:gd name="connsiteY14" fmla="*/ 4405991 h 5465388"/>
              <a:gd name="connsiteX15" fmla="*/ 34037 w 3827473"/>
              <a:gd name="connsiteY15" fmla="*/ 3573233 h 5465388"/>
              <a:gd name="connsiteX16" fmla="*/ 115680 w 3827473"/>
              <a:gd name="connsiteY16" fmla="*/ 2413905 h 5465388"/>
              <a:gd name="connsiteX17" fmla="*/ 491237 w 3827473"/>
              <a:gd name="connsiteY17" fmla="*/ 1581148 h 5465388"/>
              <a:gd name="connsiteX18" fmla="*/ 964766 w 3827473"/>
              <a:gd name="connsiteY18" fmla="*/ 976991 h 5465388"/>
              <a:gd name="connsiteX19" fmla="*/ 1666895 w 3827473"/>
              <a:gd name="connsiteY19" fmla="*/ 323848 h 5465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827473" h="5465388">
                <a:moveTo>
                  <a:pt x="1666895" y="323848"/>
                </a:moveTo>
                <a:cubicBezTo>
                  <a:pt x="1930873" y="163284"/>
                  <a:pt x="2227509" y="-57152"/>
                  <a:pt x="2548637" y="13605"/>
                </a:cubicBezTo>
                <a:cubicBezTo>
                  <a:pt x="2869765" y="84362"/>
                  <a:pt x="3460316" y="440870"/>
                  <a:pt x="3593666" y="748391"/>
                </a:cubicBezTo>
                <a:cubicBezTo>
                  <a:pt x="3727016" y="1055912"/>
                  <a:pt x="3498416" y="1567540"/>
                  <a:pt x="3348737" y="1858733"/>
                </a:cubicBezTo>
                <a:cubicBezTo>
                  <a:pt x="3199058" y="2149926"/>
                  <a:pt x="2858881" y="2280555"/>
                  <a:pt x="2695595" y="2495548"/>
                </a:cubicBezTo>
                <a:cubicBezTo>
                  <a:pt x="2532309" y="2710541"/>
                  <a:pt x="2407123" y="2950027"/>
                  <a:pt x="2369023" y="3148691"/>
                </a:cubicBezTo>
                <a:cubicBezTo>
                  <a:pt x="2330923" y="3347355"/>
                  <a:pt x="2325481" y="3573233"/>
                  <a:pt x="2466995" y="3687533"/>
                </a:cubicBezTo>
                <a:cubicBezTo>
                  <a:pt x="2608509" y="3801833"/>
                  <a:pt x="3003116" y="3761012"/>
                  <a:pt x="3218109" y="3834491"/>
                </a:cubicBezTo>
                <a:cubicBezTo>
                  <a:pt x="3433102" y="3907970"/>
                  <a:pt x="3664424" y="3951512"/>
                  <a:pt x="3756952" y="4128405"/>
                </a:cubicBezTo>
                <a:cubicBezTo>
                  <a:pt x="3849480" y="4305298"/>
                  <a:pt x="3846759" y="4680855"/>
                  <a:pt x="3773280" y="4895848"/>
                </a:cubicBezTo>
                <a:cubicBezTo>
                  <a:pt x="3699801" y="5110841"/>
                  <a:pt x="3536516" y="5331276"/>
                  <a:pt x="3316080" y="5418362"/>
                </a:cubicBezTo>
                <a:cubicBezTo>
                  <a:pt x="3095644" y="5505448"/>
                  <a:pt x="2725530" y="5451019"/>
                  <a:pt x="2450666" y="5418362"/>
                </a:cubicBezTo>
                <a:cubicBezTo>
                  <a:pt x="2175802" y="5385705"/>
                  <a:pt x="1860117" y="5342162"/>
                  <a:pt x="1666895" y="5222419"/>
                </a:cubicBezTo>
                <a:cubicBezTo>
                  <a:pt x="1473673" y="5102676"/>
                  <a:pt x="1465508" y="4835976"/>
                  <a:pt x="1291337" y="4699905"/>
                </a:cubicBezTo>
                <a:cubicBezTo>
                  <a:pt x="1117165" y="4563834"/>
                  <a:pt x="831416" y="4593770"/>
                  <a:pt x="621866" y="4405991"/>
                </a:cubicBezTo>
                <a:cubicBezTo>
                  <a:pt x="412316" y="4218212"/>
                  <a:pt x="118401" y="3905247"/>
                  <a:pt x="34037" y="3573233"/>
                </a:cubicBezTo>
                <a:cubicBezTo>
                  <a:pt x="-50327" y="3241219"/>
                  <a:pt x="39480" y="2745919"/>
                  <a:pt x="115680" y="2413905"/>
                </a:cubicBezTo>
                <a:cubicBezTo>
                  <a:pt x="191880" y="2081891"/>
                  <a:pt x="349723" y="1820634"/>
                  <a:pt x="491237" y="1581148"/>
                </a:cubicBezTo>
                <a:cubicBezTo>
                  <a:pt x="632751" y="1341662"/>
                  <a:pt x="766102" y="1183820"/>
                  <a:pt x="964766" y="976991"/>
                </a:cubicBezTo>
                <a:cubicBezTo>
                  <a:pt x="1163430" y="770162"/>
                  <a:pt x="1402917" y="484412"/>
                  <a:pt x="1666895" y="323848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0FBE8ABB-A565-AD45-8A0D-063E03DF517D}"/>
              </a:ext>
            </a:extLst>
          </p:cNvPr>
          <p:cNvGrpSpPr/>
          <p:nvPr/>
        </p:nvGrpSpPr>
        <p:grpSpPr>
          <a:xfrm rot="18831845">
            <a:off x="1917112" y="4048324"/>
            <a:ext cx="112965" cy="109937"/>
            <a:chOff x="2955783" y="3067069"/>
            <a:chExt cx="112965" cy="109937"/>
          </a:xfrm>
        </p:grpSpPr>
        <p:cxnSp>
          <p:nvCxnSpPr>
            <p:cNvPr id="74" name="Connecteur droit 73">
              <a:extLst>
                <a:ext uri="{FF2B5EF4-FFF2-40B4-BE49-F238E27FC236}">
                  <a16:creationId xmlns:a16="http://schemas.microsoft.com/office/drawing/2014/main" id="{93439434-4F07-314B-9097-734F2ECBF9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55783" y="3067069"/>
              <a:ext cx="86040" cy="8160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>
              <a:extLst>
                <a:ext uri="{FF2B5EF4-FFF2-40B4-BE49-F238E27FC236}">
                  <a16:creationId xmlns:a16="http://schemas.microsoft.com/office/drawing/2014/main" id="{5816FFF7-E5F2-324C-88BE-3CDC1851A6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2708" y="3095399"/>
              <a:ext cx="86040" cy="8160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e 76">
            <a:extLst>
              <a:ext uri="{FF2B5EF4-FFF2-40B4-BE49-F238E27FC236}">
                <a16:creationId xmlns:a16="http://schemas.microsoft.com/office/drawing/2014/main" id="{6E35354D-121F-B541-BCBE-5AC80EC9F0D5}"/>
              </a:ext>
            </a:extLst>
          </p:cNvPr>
          <p:cNvGrpSpPr/>
          <p:nvPr/>
        </p:nvGrpSpPr>
        <p:grpSpPr>
          <a:xfrm rot="18831845">
            <a:off x="1917112" y="4951659"/>
            <a:ext cx="112965" cy="109937"/>
            <a:chOff x="2955783" y="3067069"/>
            <a:chExt cx="112965" cy="109937"/>
          </a:xfrm>
        </p:grpSpPr>
        <p:cxnSp>
          <p:nvCxnSpPr>
            <p:cNvPr id="78" name="Connecteur droit 77">
              <a:extLst>
                <a:ext uri="{FF2B5EF4-FFF2-40B4-BE49-F238E27FC236}">
                  <a16:creationId xmlns:a16="http://schemas.microsoft.com/office/drawing/2014/main" id="{0F8B5674-E1AE-FC49-A83E-C8A8F45C9D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55783" y="3067069"/>
              <a:ext cx="86040" cy="8160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>
              <a:extLst>
                <a:ext uri="{FF2B5EF4-FFF2-40B4-BE49-F238E27FC236}">
                  <a16:creationId xmlns:a16="http://schemas.microsoft.com/office/drawing/2014/main" id="{4567C56B-661C-9D44-B49F-6BC7BC9CE6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2708" y="3095399"/>
              <a:ext cx="86040" cy="8160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e 79">
            <a:extLst>
              <a:ext uri="{FF2B5EF4-FFF2-40B4-BE49-F238E27FC236}">
                <a16:creationId xmlns:a16="http://schemas.microsoft.com/office/drawing/2014/main" id="{CF845BFF-EF90-6A44-A0DE-CD4FACCB3F70}"/>
              </a:ext>
            </a:extLst>
          </p:cNvPr>
          <p:cNvGrpSpPr/>
          <p:nvPr/>
        </p:nvGrpSpPr>
        <p:grpSpPr>
          <a:xfrm rot="2616259">
            <a:off x="2368530" y="4486682"/>
            <a:ext cx="112965" cy="109937"/>
            <a:chOff x="2955783" y="3067069"/>
            <a:chExt cx="112965" cy="109937"/>
          </a:xfrm>
        </p:grpSpPr>
        <p:cxnSp>
          <p:nvCxnSpPr>
            <p:cNvPr id="81" name="Connecteur droit 80">
              <a:extLst>
                <a:ext uri="{FF2B5EF4-FFF2-40B4-BE49-F238E27FC236}">
                  <a16:creationId xmlns:a16="http://schemas.microsoft.com/office/drawing/2014/main" id="{1DC4CBAE-BD19-444D-B173-F6343CD394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55783" y="3067069"/>
              <a:ext cx="86040" cy="8160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>
              <a:extLst>
                <a:ext uri="{FF2B5EF4-FFF2-40B4-BE49-F238E27FC236}">
                  <a16:creationId xmlns:a16="http://schemas.microsoft.com/office/drawing/2014/main" id="{4A961686-ADB9-A84E-968A-9E5AFADB18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2708" y="3095399"/>
              <a:ext cx="86040" cy="8160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e 82">
            <a:extLst>
              <a:ext uri="{FF2B5EF4-FFF2-40B4-BE49-F238E27FC236}">
                <a16:creationId xmlns:a16="http://schemas.microsoft.com/office/drawing/2014/main" id="{0B7D5970-A1E8-454E-9D51-AD44DAFA0649}"/>
              </a:ext>
            </a:extLst>
          </p:cNvPr>
          <p:cNvGrpSpPr/>
          <p:nvPr/>
        </p:nvGrpSpPr>
        <p:grpSpPr>
          <a:xfrm rot="2616259">
            <a:off x="1465343" y="4514564"/>
            <a:ext cx="112965" cy="109937"/>
            <a:chOff x="2955783" y="3067069"/>
            <a:chExt cx="112965" cy="109937"/>
          </a:xfrm>
        </p:grpSpPr>
        <p:cxnSp>
          <p:nvCxnSpPr>
            <p:cNvPr id="84" name="Connecteur droit 83">
              <a:extLst>
                <a:ext uri="{FF2B5EF4-FFF2-40B4-BE49-F238E27FC236}">
                  <a16:creationId xmlns:a16="http://schemas.microsoft.com/office/drawing/2014/main" id="{24359331-9D59-E947-815B-7D973C74F5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55783" y="3067069"/>
              <a:ext cx="86040" cy="8160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84">
              <a:extLst>
                <a:ext uri="{FF2B5EF4-FFF2-40B4-BE49-F238E27FC236}">
                  <a16:creationId xmlns:a16="http://schemas.microsoft.com/office/drawing/2014/main" id="{145BF7E4-4023-7544-88A0-03A88F86DB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2708" y="3095399"/>
              <a:ext cx="86040" cy="8160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e 108">
            <a:extLst>
              <a:ext uri="{FF2B5EF4-FFF2-40B4-BE49-F238E27FC236}">
                <a16:creationId xmlns:a16="http://schemas.microsoft.com/office/drawing/2014/main" id="{AA0D309E-8C73-D146-8359-06674664FD29}"/>
              </a:ext>
            </a:extLst>
          </p:cNvPr>
          <p:cNvGrpSpPr/>
          <p:nvPr/>
        </p:nvGrpSpPr>
        <p:grpSpPr>
          <a:xfrm rot="16200000">
            <a:off x="2319921" y="4893430"/>
            <a:ext cx="99300" cy="110843"/>
            <a:chOff x="8220773" y="5859391"/>
            <a:chExt cx="99300" cy="110843"/>
          </a:xfrm>
        </p:grpSpPr>
        <p:cxnSp>
          <p:nvCxnSpPr>
            <p:cNvPr id="110" name="Connecteur droit 109">
              <a:extLst>
                <a:ext uri="{FF2B5EF4-FFF2-40B4-BE49-F238E27FC236}">
                  <a16:creationId xmlns:a16="http://schemas.microsoft.com/office/drawing/2014/main" id="{EEDC1608-0932-934E-B18F-B7E91F4A8B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20773" y="5859391"/>
              <a:ext cx="99299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eur droit 110">
              <a:extLst>
                <a:ext uri="{FF2B5EF4-FFF2-40B4-BE49-F238E27FC236}">
                  <a16:creationId xmlns:a16="http://schemas.microsoft.com/office/drawing/2014/main" id="{185F35B5-264E-1644-8BD6-B1688C71FA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20072" y="5859391"/>
              <a:ext cx="1" cy="110843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e 111">
            <a:extLst>
              <a:ext uri="{FF2B5EF4-FFF2-40B4-BE49-F238E27FC236}">
                <a16:creationId xmlns:a16="http://schemas.microsoft.com/office/drawing/2014/main" id="{619191CA-AA49-034D-BE2B-0F670BA50729}"/>
              </a:ext>
            </a:extLst>
          </p:cNvPr>
          <p:cNvGrpSpPr/>
          <p:nvPr/>
        </p:nvGrpSpPr>
        <p:grpSpPr>
          <a:xfrm rot="5400000">
            <a:off x="1535547" y="4090954"/>
            <a:ext cx="99300" cy="110843"/>
            <a:chOff x="8220773" y="5859391"/>
            <a:chExt cx="99300" cy="110843"/>
          </a:xfrm>
        </p:grpSpPr>
        <p:cxnSp>
          <p:nvCxnSpPr>
            <p:cNvPr id="113" name="Connecteur droit 112">
              <a:extLst>
                <a:ext uri="{FF2B5EF4-FFF2-40B4-BE49-F238E27FC236}">
                  <a16:creationId xmlns:a16="http://schemas.microsoft.com/office/drawing/2014/main" id="{4921CD1C-ABA4-3B4A-832B-539F792921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20773" y="5859391"/>
              <a:ext cx="99299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cteur droit 113">
              <a:extLst>
                <a:ext uri="{FF2B5EF4-FFF2-40B4-BE49-F238E27FC236}">
                  <a16:creationId xmlns:a16="http://schemas.microsoft.com/office/drawing/2014/main" id="{CD1D408F-52CD-474A-9F00-F5F990BF3D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20072" y="5859391"/>
              <a:ext cx="1" cy="110843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e 114">
            <a:extLst>
              <a:ext uri="{FF2B5EF4-FFF2-40B4-BE49-F238E27FC236}">
                <a16:creationId xmlns:a16="http://schemas.microsoft.com/office/drawing/2014/main" id="{162E29D4-CD48-A74A-8544-8B300A84432B}"/>
              </a:ext>
            </a:extLst>
          </p:cNvPr>
          <p:cNvGrpSpPr/>
          <p:nvPr/>
        </p:nvGrpSpPr>
        <p:grpSpPr>
          <a:xfrm>
            <a:off x="1533636" y="4886988"/>
            <a:ext cx="99300" cy="110843"/>
            <a:chOff x="8220773" y="5859391"/>
            <a:chExt cx="99300" cy="110843"/>
          </a:xfrm>
        </p:grpSpPr>
        <p:cxnSp>
          <p:nvCxnSpPr>
            <p:cNvPr id="116" name="Connecteur droit 115">
              <a:extLst>
                <a:ext uri="{FF2B5EF4-FFF2-40B4-BE49-F238E27FC236}">
                  <a16:creationId xmlns:a16="http://schemas.microsoft.com/office/drawing/2014/main" id="{7DB9D043-7D15-9D47-BD42-927C9191AA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20773" y="5859391"/>
              <a:ext cx="99299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cteur droit 116">
              <a:extLst>
                <a:ext uri="{FF2B5EF4-FFF2-40B4-BE49-F238E27FC236}">
                  <a16:creationId xmlns:a16="http://schemas.microsoft.com/office/drawing/2014/main" id="{5D2D7549-36CF-1B44-BF89-F7C06D0903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20072" y="5859391"/>
              <a:ext cx="1" cy="110843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e 117">
            <a:extLst>
              <a:ext uri="{FF2B5EF4-FFF2-40B4-BE49-F238E27FC236}">
                <a16:creationId xmlns:a16="http://schemas.microsoft.com/office/drawing/2014/main" id="{98267089-3254-1642-AF25-84162994D97B}"/>
              </a:ext>
            </a:extLst>
          </p:cNvPr>
          <p:cNvGrpSpPr/>
          <p:nvPr/>
        </p:nvGrpSpPr>
        <p:grpSpPr>
          <a:xfrm rot="10800000">
            <a:off x="2318957" y="4099072"/>
            <a:ext cx="99300" cy="110843"/>
            <a:chOff x="8220773" y="5859391"/>
            <a:chExt cx="99300" cy="110843"/>
          </a:xfrm>
        </p:grpSpPr>
        <p:cxnSp>
          <p:nvCxnSpPr>
            <p:cNvPr id="119" name="Connecteur droit 118">
              <a:extLst>
                <a:ext uri="{FF2B5EF4-FFF2-40B4-BE49-F238E27FC236}">
                  <a16:creationId xmlns:a16="http://schemas.microsoft.com/office/drawing/2014/main" id="{93104056-6C48-C144-B1B2-717214E02F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20773" y="5859391"/>
              <a:ext cx="99299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cteur droit 119">
              <a:extLst>
                <a:ext uri="{FF2B5EF4-FFF2-40B4-BE49-F238E27FC236}">
                  <a16:creationId xmlns:a16="http://schemas.microsoft.com/office/drawing/2014/main" id="{E3E2C581-7B80-2947-B20A-CBDC8661A1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20072" y="5859391"/>
              <a:ext cx="1" cy="110843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091614C0-8DFD-1A45-8CE3-2B586FF3ED22}"/>
              </a:ext>
            </a:extLst>
          </p:cNvPr>
          <p:cNvSpPr/>
          <p:nvPr/>
        </p:nvSpPr>
        <p:spPr>
          <a:xfrm>
            <a:off x="1933906" y="2239967"/>
            <a:ext cx="1407142" cy="828481"/>
          </a:xfrm>
          <a:prstGeom prst="rect">
            <a:avLst/>
          </a:prstGeom>
          <a:solidFill>
            <a:schemeClr val="bg1"/>
          </a:solidFill>
          <a:ln w="1905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48E5835B-6A7B-6042-9EDD-4C249C19038F}"/>
              </a:ext>
            </a:extLst>
          </p:cNvPr>
          <p:cNvSpPr txBox="1"/>
          <p:nvPr/>
        </p:nvSpPr>
        <p:spPr>
          <a:xfrm>
            <a:off x="1722736" y="3066220"/>
            <a:ext cx="16183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Century Gothic" panose="020B0502020202020204" pitchFamily="34" charset="0"/>
              </a:rPr>
              <a:t>rectangle</a:t>
            </a:r>
          </a:p>
        </p:txBody>
      </p: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985C6683-7697-254D-B746-9246D88FE7BC}"/>
              </a:ext>
            </a:extLst>
          </p:cNvPr>
          <p:cNvGrpSpPr/>
          <p:nvPr/>
        </p:nvGrpSpPr>
        <p:grpSpPr>
          <a:xfrm rot="5400000">
            <a:off x="1934544" y="2245110"/>
            <a:ext cx="99300" cy="110843"/>
            <a:chOff x="8220773" y="5859391"/>
            <a:chExt cx="99300" cy="110843"/>
          </a:xfrm>
        </p:grpSpPr>
        <p:cxnSp>
          <p:nvCxnSpPr>
            <p:cNvPr id="55" name="Connecteur droit 54">
              <a:extLst>
                <a:ext uri="{FF2B5EF4-FFF2-40B4-BE49-F238E27FC236}">
                  <a16:creationId xmlns:a16="http://schemas.microsoft.com/office/drawing/2014/main" id="{225AD206-DA66-704A-B638-EE42E21BE7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20773" y="5859391"/>
              <a:ext cx="99299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>
              <a:extLst>
                <a:ext uri="{FF2B5EF4-FFF2-40B4-BE49-F238E27FC236}">
                  <a16:creationId xmlns:a16="http://schemas.microsoft.com/office/drawing/2014/main" id="{B47E76DE-27EC-A244-88CA-F711D10892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20072" y="5859391"/>
              <a:ext cx="1" cy="110843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52FE82C7-40F8-E849-89F7-D8E60DD6BFBA}"/>
              </a:ext>
            </a:extLst>
          </p:cNvPr>
          <p:cNvGrpSpPr/>
          <p:nvPr/>
        </p:nvGrpSpPr>
        <p:grpSpPr>
          <a:xfrm rot="10800000">
            <a:off x="3224535" y="2250881"/>
            <a:ext cx="99300" cy="110843"/>
            <a:chOff x="8220773" y="5859391"/>
            <a:chExt cx="99300" cy="110843"/>
          </a:xfrm>
        </p:grpSpPr>
        <p:cxnSp>
          <p:nvCxnSpPr>
            <p:cNvPr id="59" name="Connecteur droit 58">
              <a:extLst>
                <a:ext uri="{FF2B5EF4-FFF2-40B4-BE49-F238E27FC236}">
                  <a16:creationId xmlns:a16="http://schemas.microsoft.com/office/drawing/2014/main" id="{F15882CD-45EC-7740-84B7-93AE6F41F1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20773" y="5859391"/>
              <a:ext cx="99299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>
              <a:extLst>
                <a:ext uri="{FF2B5EF4-FFF2-40B4-BE49-F238E27FC236}">
                  <a16:creationId xmlns:a16="http://schemas.microsoft.com/office/drawing/2014/main" id="{097EE581-A2C9-9F41-BEB3-7297CC828B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20072" y="5859391"/>
              <a:ext cx="1" cy="110843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CB1C2045-7AE6-B84D-A289-84EB5F86C6A0}"/>
              </a:ext>
            </a:extLst>
          </p:cNvPr>
          <p:cNvGrpSpPr/>
          <p:nvPr/>
        </p:nvGrpSpPr>
        <p:grpSpPr>
          <a:xfrm rot="16200000">
            <a:off x="3231827" y="2961148"/>
            <a:ext cx="99300" cy="110843"/>
            <a:chOff x="8220773" y="5859391"/>
            <a:chExt cx="99300" cy="110843"/>
          </a:xfrm>
        </p:grpSpPr>
        <p:cxnSp>
          <p:nvCxnSpPr>
            <p:cNvPr id="66" name="Connecteur droit 65">
              <a:extLst>
                <a:ext uri="{FF2B5EF4-FFF2-40B4-BE49-F238E27FC236}">
                  <a16:creationId xmlns:a16="http://schemas.microsoft.com/office/drawing/2014/main" id="{F9DF4725-70DE-B24A-9E55-6ADB60A3C8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20773" y="5859391"/>
              <a:ext cx="99299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>
              <a:extLst>
                <a:ext uri="{FF2B5EF4-FFF2-40B4-BE49-F238E27FC236}">
                  <a16:creationId xmlns:a16="http://schemas.microsoft.com/office/drawing/2014/main" id="{D2FD389E-9F58-A341-BDB6-D6A82FF17D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20072" y="5859391"/>
              <a:ext cx="1" cy="110843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e 67">
            <a:extLst>
              <a:ext uri="{FF2B5EF4-FFF2-40B4-BE49-F238E27FC236}">
                <a16:creationId xmlns:a16="http://schemas.microsoft.com/office/drawing/2014/main" id="{89977110-370C-5644-9C74-8E2EC6908042}"/>
              </a:ext>
            </a:extLst>
          </p:cNvPr>
          <p:cNvGrpSpPr/>
          <p:nvPr/>
        </p:nvGrpSpPr>
        <p:grpSpPr>
          <a:xfrm>
            <a:off x="1934544" y="2951616"/>
            <a:ext cx="99300" cy="110843"/>
            <a:chOff x="8220773" y="5859391"/>
            <a:chExt cx="99300" cy="110843"/>
          </a:xfrm>
        </p:grpSpPr>
        <p:cxnSp>
          <p:nvCxnSpPr>
            <p:cNvPr id="69" name="Connecteur droit 68">
              <a:extLst>
                <a:ext uri="{FF2B5EF4-FFF2-40B4-BE49-F238E27FC236}">
                  <a16:creationId xmlns:a16="http://schemas.microsoft.com/office/drawing/2014/main" id="{ECB1CA54-4B1A-334B-937D-2DB30D3367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20773" y="5859391"/>
              <a:ext cx="99299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>
              <a:extLst>
                <a:ext uri="{FF2B5EF4-FFF2-40B4-BE49-F238E27FC236}">
                  <a16:creationId xmlns:a16="http://schemas.microsoft.com/office/drawing/2014/main" id="{F0964FFB-5ECF-044D-BE15-C34705B68A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20072" y="5859391"/>
              <a:ext cx="1" cy="110843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Ellipse 70">
            <a:extLst>
              <a:ext uri="{FF2B5EF4-FFF2-40B4-BE49-F238E27FC236}">
                <a16:creationId xmlns:a16="http://schemas.microsoft.com/office/drawing/2014/main" id="{B7882767-C689-D843-8547-5EEF2C24BE45}"/>
              </a:ext>
            </a:extLst>
          </p:cNvPr>
          <p:cNvSpPr/>
          <p:nvPr/>
        </p:nvSpPr>
        <p:spPr>
          <a:xfrm>
            <a:off x="2585931" y="2185886"/>
            <a:ext cx="141631" cy="118929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6A4F080E-18C2-2A4A-A3CB-A341A3278924}"/>
              </a:ext>
            </a:extLst>
          </p:cNvPr>
          <p:cNvSpPr/>
          <p:nvPr/>
        </p:nvSpPr>
        <p:spPr>
          <a:xfrm>
            <a:off x="2590320" y="2992141"/>
            <a:ext cx="141631" cy="118929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F36AD822-C743-1047-88C8-8DD731854BD1}"/>
              </a:ext>
            </a:extLst>
          </p:cNvPr>
          <p:cNvGrpSpPr/>
          <p:nvPr/>
        </p:nvGrpSpPr>
        <p:grpSpPr>
          <a:xfrm rot="2616259">
            <a:off x="1857843" y="2574473"/>
            <a:ext cx="112965" cy="109937"/>
            <a:chOff x="2955783" y="3067069"/>
            <a:chExt cx="112965" cy="109937"/>
          </a:xfrm>
        </p:grpSpPr>
        <p:cxnSp>
          <p:nvCxnSpPr>
            <p:cNvPr id="86" name="Connecteur droit 85">
              <a:extLst>
                <a:ext uri="{FF2B5EF4-FFF2-40B4-BE49-F238E27FC236}">
                  <a16:creationId xmlns:a16="http://schemas.microsoft.com/office/drawing/2014/main" id="{FA4903A4-897C-624F-B2C4-1D6390F1F7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55783" y="3067069"/>
              <a:ext cx="86040" cy="8160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86">
              <a:extLst>
                <a:ext uri="{FF2B5EF4-FFF2-40B4-BE49-F238E27FC236}">
                  <a16:creationId xmlns:a16="http://schemas.microsoft.com/office/drawing/2014/main" id="{27C7DD93-F636-1048-AD67-649DA551E5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2708" y="3095399"/>
              <a:ext cx="86040" cy="8160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e 87">
            <a:extLst>
              <a:ext uri="{FF2B5EF4-FFF2-40B4-BE49-F238E27FC236}">
                <a16:creationId xmlns:a16="http://schemas.microsoft.com/office/drawing/2014/main" id="{3965AE5B-6F3C-1541-9AC7-E7547C8859C9}"/>
              </a:ext>
            </a:extLst>
          </p:cNvPr>
          <p:cNvGrpSpPr/>
          <p:nvPr/>
        </p:nvGrpSpPr>
        <p:grpSpPr>
          <a:xfrm rot="2616259">
            <a:off x="3280415" y="2560519"/>
            <a:ext cx="112965" cy="109937"/>
            <a:chOff x="2955783" y="3067069"/>
            <a:chExt cx="112965" cy="109937"/>
          </a:xfrm>
        </p:grpSpPr>
        <p:cxnSp>
          <p:nvCxnSpPr>
            <p:cNvPr id="89" name="Connecteur droit 88">
              <a:extLst>
                <a:ext uri="{FF2B5EF4-FFF2-40B4-BE49-F238E27FC236}">
                  <a16:creationId xmlns:a16="http://schemas.microsoft.com/office/drawing/2014/main" id="{56AD7644-F98F-0049-B484-8973598867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55783" y="3067069"/>
              <a:ext cx="86040" cy="8160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eur droit 89">
              <a:extLst>
                <a:ext uri="{FF2B5EF4-FFF2-40B4-BE49-F238E27FC236}">
                  <a16:creationId xmlns:a16="http://schemas.microsoft.com/office/drawing/2014/main" id="{E7ACA2E8-1144-8B4E-AD9E-55A2893EA1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2708" y="3095399"/>
              <a:ext cx="86040" cy="8160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ZoneTexte 90">
            <a:extLst>
              <a:ext uri="{FF2B5EF4-FFF2-40B4-BE49-F238E27FC236}">
                <a16:creationId xmlns:a16="http://schemas.microsoft.com/office/drawing/2014/main" id="{B62E5FBD-B62A-624A-A8C7-25D571771294}"/>
              </a:ext>
            </a:extLst>
          </p:cNvPr>
          <p:cNvSpPr txBox="1"/>
          <p:nvPr/>
        </p:nvSpPr>
        <p:spPr>
          <a:xfrm>
            <a:off x="3955188" y="3780128"/>
            <a:ext cx="1184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Règle et</a:t>
            </a:r>
          </a:p>
          <a:p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équerre</a:t>
            </a:r>
          </a:p>
        </p:txBody>
      </p:sp>
      <p:cxnSp>
        <p:nvCxnSpPr>
          <p:cNvPr id="92" name="Connecteur droit avec flèche 91">
            <a:extLst>
              <a:ext uri="{FF2B5EF4-FFF2-40B4-BE49-F238E27FC236}">
                <a16:creationId xmlns:a16="http://schemas.microsoft.com/office/drawing/2014/main" id="{3F331064-98C0-9F41-9E74-20583AFD8BBA}"/>
              </a:ext>
            </a:extLst>
          </p:cNvPr>
          <p:cNvCxnSpPr>
            <a:cxnSpLocks/>
            <a:stCxn id="91" idx="1"/>
          </p:cNvCxnSpPr>
          <p:nvPr/>
        </p:nvCxnSpPr>
        <p:spPr>
          <a:xfrm flipH="1" flipV="1">
            <a:off x="3565138" y="3569218"/>
            <a:ext cx="390050" cy="534076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avec flèche 92">
            <a:extLst>
              <a:ext uri="{FF2B5EF4-FFF2-40B4-BE49-F238E27FC236}">
                <a16:creationId xmlns:a16="http://schemas.microsoft.com/office/drawing/2014/main" id="{4E437165-C2C4-4047-8BF6-AAD094C6781F}"/>
              </a:ext>
            </a:extLst>
          </p:cNvPr>
          <p:cNvCxnSpPr>
            <a:cxnSpLocks/>
            <a:stCxn id="91" idx="1"/>
          </p:cNvCxnSpPr>
          <p:nvPr/>
        </p:nvCxnSpPr>
        <p:spPr>
          <a:xfrm flipH="1">
            <a:off x="3336900" y="4103294"/>
            <a:ext cx="618288" cy="387480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avec flèche 93">
            <a:extLst>
              <a:ext uri="{FF2B5EF4-FFF2-40B4-BE49-F238E27FC236}">
                <a16:creationId xmlns:a16="http://schemas.microsoft.com/office/drawing/2014/main" id="{F47D2818-56C3-0D4F-B9DC-6827DA440AC6}"/>
              </a:ext>
            </a:extLst>
          </p:cNvPr>
          <p:cNvCxnSpPr>
            <a:cxnSpLocks/>
          </p:cNvCxnSpPr>
          <p:nvPr/>
        </p:nvCxnSpPr>
        <p:spPr>
          <a:xfrm>
            <a:off x="4886256" y="4414294"/>
            <a:ext cx="3199234" cy="1154383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ZoneTexte 94">
            <a:extLst>
              <a:ext uri="{FF2B5EF4-FFF2-40B4-BE49-F238E27FC236}">
                <a16:creationId xmlns:a16="http://schemas.microsoft.com/office/drawing/2014/main" id="{E65E3294-03B3-A843-8367-516C62A229DF}"/>
              </a:ext>
            </a:extLst>
          </p:cNvPr>
          <p:cNvSpPr txBox="1"/>
          <p:nvPr/>
        </p:nvSpPr>
        <p:spPr>
          <a:xfrm>
            <a:off x="6332159" y="2478122"/>
            <a:ext cx="1481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Compas</a:t>
            </a:r>
          </a:p>
        </p:txBody>
      </p:sp>
      <p:cxnSp>
        <p:nvCxnSpPr>
          <p:cNvPr id="96" name="Connecteur droit avec flèche 95">
            <a:extLst>
              <a:ext uri="{FF2B5EF4-FFF2-40B4-BE49-F238E27FC236}">
                <a16:creationId xmlns:a16="http://schemas.microsoft.com/office/drawing/2014/main" id="{B48706A7-B8EA-7842-B81F-C51A08DA13F3}"/>
              </a:ext>
            </a:extLst>
          </p:cNvPr>
          <p:cNvCxnSpPr>
            <a:cxnSpLocks/>
          </p:cNvCxnSpPr>
          <p:nvPr/>
        </p:nvCxnSpPr>
        <p:spPr>
          <a:xfrm flipV="1">
            <a:off x="7471533" y="2620838"/>
            <a:ext cx="466560" cy="83900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avec flèche 96">
            <a:extLst>
              <a:ext uri="{FF2B5EF4-FFF2-40B4-BE49-F238E27FC236}">
                <a16:creationId xmlns:a16="http://schemas.microsoft.com/office/drawing/2014/main" id="{06CDEED2-E7C9-994A-8BA4-BD721E023B7A}"/>
              </a:ext>
            </a:extLst>
          </p:cNvPr>
          <p:cNvCxnSpPr>
            <a:cxnSpLocks/>
          </p:cNvCxnSpPr>
          <p:nvPr/>
        </p:nvCxnSpPr>
        <p:spPr>
          <a:xfrm>
            <a:off x="7252357" y="2909063"/>
            <a:ext cx="1063555" cy="2072431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8270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12444" y="12799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232674" y="219036"/>
            <a:ext cx="9245413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Figures planes : </a:t>
              </a:r>
              <a:r>
                <a:rPr lang="fr-FR" sz="2800" b="1" dirty="0">
                  <a:solidFill>
                    <a:srgbClr val="00B0F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retour sur la situation de référence</a:t>
              </a:r>
            </a:p>
          </p:txBody>
        </p:sp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55C9649C-8244-B848-84F2-BEA4343B5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74" y="1105782"/>
            <a:ext cx="7029550" cy="514690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2B8FE20-9E9A-F741-A27E-C5EBD2394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0996" y="2450774"/>
            <a:ext cx="4418330" cy="2456922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425D1BA5-9B79-B749-B40D-D9BF1256C6E8}"/>
              </a:ext>
            </a:extLst>
          </p:cNvPr>
          <p:cNvSpPr txBox="1"/>
          <p:nvPr/>
        </p:nvSpPr>
        <p:spPr>
          <a:xfrm>
            <a:off x="9698317" y="318648"/>
            <a:ext cx="2196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Manuel p.120</a:t>
            </a:r>
          </a:p>
        </p:txBody>
      </p:sp>
    </p:spTree>
    <p:extLst>
      <p:ext uri="{BB962C8B-B14F-4D97-AF65-F5344CB8AC3E}">
        <p14:creationId xmlns:p14="http://schemas.microsoft.com/office/powerpoint/2010/main" val="1885266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1967525" y="2274860"/>
            <a:ext cx="8269967" cy="2308280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Les figures planes :</a:t>
            </a:r>
          </a:p>
          <a:p>
            <a:r>
              <a:rPr lang="fr-FR" sz="2800">
                <a:solidFill>
                  <a:srgbClr val="374997"/>
                </a:solidFill>
                <a:latin typeface="Century Gothic" panose="020B0502020202020204" pitchFamily="34" charset="0"/>
              </a:rPr>
              <a:t>Préparation à l’évaluation</a:t>
            </a:r>
            <a:endParaRPr lang="fr-FR" sz="28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9546484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54299" y="196831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7B5E2F06-F36C-9C4E-AA74-A37C90049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299" y="1190103"/>
            <a:ext cx="6841671" cy="5029722"/>
          </a:xfrm>
          <a:prstGeom prst="rect">
            <a:avLst/>
          </a:prstGeom>
        </p:spPr>
      </p:pic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E0DAEC46-DCF8-D946-84FB-D6D7E889436D}"/>
              </a:ext>
            </a:extLst>
          </p:cNvPr>
          <p:cNvSpPr/>
          <p:nvPr/>
        </p:nvSpPr>
        <p:spPr>
          <a:xfrm>
            <a:off x="2018634" y="136525"/>
            <a:ext cx="6473127" cy="76944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rgbClr val="374997"/>
                </a:solidFill>
                <a:latin typeface="Century Gothic" panose="020B0502020202020204" pitchFamily="34" charset="0"/>
              </a:rPr>
              <a:t>Figures planes : entraînement à l’évaluation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2F3521C-58B4-7B4B-B1C5-38C71B60B223}"/>
              </a:ext>
            </a:extLst>
          </p:cNvPr>
          <p:cNvSpPr txBox="1"/>
          <p:nvPr/>
        </p:nvSpPr>
        <p:spPr>
          <a:xfrm>
            <a:off x="7805057" y="1190103"/>
            <a:ext cx="388986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fr-FR" dirty="0"/>
            </a:br>
            <a:r>
              <a:rPr lang="fr-FR" b="1" dirty="0"/>
              <a:t>A. Sur la figure suivante, utilise ta règle graduée pour déterminer quels points sont sur le même cercle de centre O. </a:t>
            </a:r>
            <a:endParaRPr lang="fr-FR" dirty="0"/>
          </a:p>
          <a:p>
            <a:r>
              <a:rPr lang="fr-FR" dirty="0"/>
              <a:t>Les points qui sont sur le même cercle de centre O sont …….................................. . </a:t>
            </a:r>
          </a:p>
          <a:p>
            <a:r>
              <a:rPr lang="fr-FR" b="1" dirty="0"/>
              <a:t>b. Vérifie ta réponse à la question a. en traçant le cercle. </a:t>
            </a:r>
            <a:endParaRPr lang="fr-FR" dirty="0"/>
          </a:p>
          <a:p>
            <a:r>
              <a:rPr lang="fr-FR" b="1" dirty="0"/>
              <a:t>c. Sans ta règle graduée, que peux-tu dire de la longueur OZ par rapport au rayon du cercle ? </a:t>
            </a:r>
            <a:endParaRPr lang="fr-FR" dirty="0"/>
          </a:p>
          <a:p>
            <a:r>
              <a:rPr lang="fr-FR" dirty="0"/>
              <a:t>……………..................................................................................................................................…………….. 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94768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136525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54299" y="196831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E0DAEC46-DCF8-D946-84FB-D6D7E889436D}"/>
              </a:ext>
            </a:extLst>
          </p:cNvPr>
          <p:cNvSpPr/>
          <p:nvPr/>
        </p:nvSpPr>
        <p:spPr>
          <a:xfrm>
            <a:off x="2018634" y="136525"/>
            <a:ext cx="6473127" cy="76944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rgbClr val="374997"/>
                </a:solidFill>
                <a:latin typeface="Century Gothic" panose="020B0502020202020204" pitchFamily="34" charset="0"/>
              </a:rPr>
              <a:t>Figures planes : entraînement à l’évaluation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2F3521C-58B4-7B4B-B1C5-38C71B60B223}"/>
              </a:ext>
            </a:extLst>
          </p:cNvPr>
          <p:cNvSpPr txBox="1"/>
          <p:nvPr/>
        </p:nvSpPr>
        <p:spPr>
          <a:xfrm>
            <a:off x="6968061" y="1859339"/>
            <a:ext cx="388986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fr-FR" dirty="0"/>
            </a:br>
            <a:r>
              <a:rPr lang="fr-FR" b="1" dirty="0">
                <a:latin typeface="Century Gothic" panose="020B0502020202020204" pitchFamily="34" charset="0"/>
              </a:rPr>
              <a:t>- Nomme un rayon du cercle</a:t>
            </a:r>
          </a:p>
          <a:p>
            <a:endParaRPr lang="fr-FR" b="1" dirty="0">
              <a:latin typeface="Century Gothic" panose="020B0502020202020204" pitchFamily="34" charset="0"/>
            </a:endParaRPr>
          </a:p>
          <a:p>
            <a:r>
              <a:rPr lang="fr-FR" b="1" dirty="0">
                <a:latin typeface="Century Gothic" panose="020B0502020202020204" pitchFamily="34" charset="0"/>
              </a:rPr>
              <a:t>- Nomme un diamètre du cercle</a:t>
            </a:r>
          </a:p>
          <a:p>
            <a:endParaRPr lang="fr-FR" b="1" dirty="0">
              <a:latin typeface="Century Gothic" panose="020B0502020202020204" pitchFamily="34" charset="0"/>
            </a:endParaRPr>
          </a:p>
          <a:p>
            <a:r>
              <a:rPr lang="fr-FR" b="1" dirty="0">
                <a:latin typeface="Century Gothic" panose="020B0502020202020204" pitchFamily="34" charset="0"/>
              </a:rPr>
              <a:t>- Comment s’appelle le point O ?</a:t>
            </a:r>
          </a:p>
          <a:p>
            <a:endParaRPr lang="fr-FR" b="1" dirty="0">
              <a:latin typeface="Century Gothic" panose="020B0502020202020204" pitchFamily="34" charset="0"/>
            </a:endParaRPr>
          </a:p>
          <a:p>
            <a:r>
              <a:rPr lang="fr-FR" b="1" dirty="0">
                <a:latin typeface="Century Gothic" panose="020B0502020202020204" pitchFamily="34" charset="0"/>
              </a:rPr>
              <a:t>- Que peut-on dire des points appartenant au cercle par rapport à O ?</a:t>
            </a:r>
          </a:p>
          <a:p>
            <a:endParaRPr lang="fr-FR" dirty="0"/>
          </a:p>
        </p:txBody>
      </p:sp>
      <p:pic>
        <p:nvPicPr>
          <p:cNvPr id="1026" name="Picture 2" descr="Découvrir les Caractéristiques du Cercle">
            <a:extLst>
              <a:ext uri="{FF2B5EF4-FFF2-40B4-BE49-F238E27FC236}">
                <a16:creationId xmlns:a16="http://schemas.microsoft.com/office/drawing/2014/main" id="{7565BC9A-0214-F342-BE0F-A2DA1A59F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070" y="1102798"/>
            <a:ext cx="4761930" cy="476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1543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54299" y="196831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E0DAEC46-DCF8-D946-84FB-D6D7E889436D}"/>
              </a:ext>
            </a:extLst>
          </p:cNvPr>
          <p:cNvSpPr/>
          <p:nvPr/>
        </p:nvSpPr>
        <p:spPr>
          <a:xfrm>
            <a:off x="2018634" y="136525"/>
            <a:ext cx="6473127" cy="76944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rgbClr val="374997"/>
                </a:solidFill>
                <a:latin typeface="Century Gothic" panose="020B0502020202020204" pitchFamily="34" charset="0"/>
              </a:rPr>
              <a:t>Figures planes : entraînement à l’évaluation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2F3521C-58B4-7B4B-B1C5-38C71B60B223}"/>
              </a:ext>
            </a:extLst>
          </p:cNvPr>
          <p:cNvSpPr txBox="1"/>
          <p:nvPr/>
        </p:nvSpPr>
        <p:spPr>
          <a:xfrm>
            <a:off x="6957176" y="2136337"/>
            <a:ext cx="388986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fr-FR" dirty="0"/>
            </a:br>
            <a:r>
              <a:rPr lang="fr-FR" b="1" dirty="0">
                <a:latin typeface="Century Gothic" panose="020B0502020202020204" pitchFamily="34" charset="0"/>
              </a:rPr>
              <a:t>Le point A est un …................…… du triangle ABC et [AB] est un …...................…….. .</a:t>
            </a:r>
          </a:p>
          <a:p>
            <a:r>
              <a:rPr lang="fr-FR" b="1" dirty="0">
                <a:latin typeface="Century Gothic" panose="020B0502020202020204" pitchFamily="34" charset="0"/>
              </a:rPr>
              <a:t>Le triangle ABC est un triangle …...................…………. car ………….........................................…………….………. .</a:t>
            </a:r>
          </a:p>
          <a:p>
            <a:endParaRPr lang="fr-FR" dirty="0"/>
          </a:p>
        </p:txBody>
      </p:sp>
      <p:pic>
        <p:nvPicPr>
          <p:cNvPr id="3074" name="Picture 2" descr="Propriété d'un triangle : ce que l'on croit connaître !">
            <a:extLst>
              <a:ext uri="{FF2B5EF4-FFF2-40B4-BE49-F238E27FC236}">
                <a16:creationId xmlns:a16="http://schemas.microsoft.com/office/drawing/2014/main" id="{A948A798-F39C-DD49-B4CE-726B6CA10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971" y="1834108"/>
            <a:ext cx="3759200" cy="359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9005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54299" y="196831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E0DAEC46-DCF8-D946-84FB-D6D7E889436D}"/>
              </a:ext>
            </a:extLst>
          </p:cNvPr>
          <p:cNvSpPr/>
          <p:nvPr/>
        </p:nvSpPr>
        <p:spPr>
          <a:xfrm>
            <a:off x="2018634" y="136525"/>
            <a:ext cx="6473127" cy="76944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rgbClr val="374997"/>
                </a:solidFill>
                <a:latin typeface="Century Gothic" panose="020B0502020202020204" pitchFamily="34" charset="0"/>
              </a:rPr>
              <a:t>Figures planes : entraînement à l’évaluation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2F3521C-58B4-7B4B-B1C5-38C71B60B223}"/>
              </a:ext>
            </a:extLst>
          </p:cNvPr>
          <p:cNvSpPr txBox="1"/>
          <p:nvPr/>
        </p:nvSpPr>
        <p:spPr>
          <a:xfrm>
            <a:off x="6957176" y="2136337"/>
            <a:ext cx="388986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fr-FR" dirty="0"/>
            </a:br>
            <a:r>
              <a:rPr lang="fr-FR" b="1" dirty="0">
                <a:latin typeface="Century Gothic" panose="020B0502020202020204" pitchFamily="34" charset="0"/>
              </a:rPr>
              <a:t>Le triangle TRS est un triangle</a:t>
            </a:r>
          </a:p>
          <a:p>
            <a:endParaRPr lang="fr-FR" b="1" dirty="0">
              <a:latin typeface="Century Gothic" panose="020B0502020202020204" pitchFamily="34" charset="0"/>
            </a:endParaRPr>
          </a:p>
          <a:p>
            <a:r>
              <a:rPr lang="fr-FR" b="1" dirty="0">
                <a:latin typeface="Century Gothic" panose="020B0502020202020204" pitchFamily="34" charset="0"/>
              </a:rPr>
              <a:t>…………………………….. car</a:t>
            </a:r>
          </a:p>
          <a:p>
            <a:endParaRPr lang="fr-FR" b="1" dirty="0">
              <a:latin typeface="Century Gothic" panose="020B0502020202020204" pitchFamily="34" charset="0"/>
            </a:endParaRPr>
          </a:p>
          <a:p>
            <a:r>
              <a:rPr lang="fr-FR" b="1" dirty="0">
                <a:latin typeface="Century Gothic" panose="020B0502020202020204" pitchFamily="34" charset="0"/>
              </a:rPr>
              <a:t>…………………………………………</a:t>
            </a:r>
          </a:p>
          <a:p>
            <a:endParaRPr lang="fr-FR" b="1" dirty="0">
              <a:latin typeface="Century Gothic" panose="020B0502020202020204" pitchFamily="34" charset="0"/>
            </a:endParaRPr>
          </a:p>
          <a:p>
            <a:r>
              <a:rPr lang="fr-FR" b="1" dirty="0">
                <a:latin typeface="Century Gothic" panose="020B0502020202020204" pitchFamily="34" charset="0"/>
              </a:rPr>
              <a:t>……………………………………….</a:t>
            </a:r>
          </a:p>
          <a:p>
            <a:endParaRPr lang="fr-FR" dirty="0"/>
          </a:p>
        </p:txBody>
      </p:sp>
      <p:pic>
        <p:nvPicPr>
          <p:cNvPr id="5122" name="Picture 2" descr="Triangle rectangle et cercle | Géométrie plane | Cours seconde">
            <a:extLst>
              <a:ext uri="{FF2B5EF4-FFF2-40B4-BE49-F238E27FC236}">
                <a16:creationId xmlns:a16="http://schemas.microsoft.com/office/drawing/2014/main" id="{02CD58D2-052C-A440-8D31-7AC022370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57" y="1860770"/>
            <a:ext cx="5715000" cy="332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6A3E477-755B-DD44-91FA-B15C1374C1E2}"/>
              </a:ext>
            </a:extLst>
          </p:cNvPr>
          <p:cNvSpPr/>
          <p:nvPr/>
        </p:nvSpPr>
        <p:spPr>
          <a:xfrm>
            <a:off x="947058" y="3254829"/>
            <a:ext cx="732541" cy="620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218FA3-8A8B-1044-B432-A2B92028ECA7}"/>
              </a:ext>
            </a:extLst>
          </p:cNvPr>
          <p:cNvSpPr/>
          <p:nvPr/>
        </p:nvSpPr>
        <p:spPr>
          <a:xfrm>
            <a:off x="3472544" y="4635956"/>
            <a:ext cx="732541" cy="552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35531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54299" y="196831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E0DAEC46-DCF8-D946-84FB-D6D7E889436D}"/>
              </a:ext>
            </a:extLst>
          </p:cNvPr>
          <p:cNvSpPr/>
          <p:nvPr/>
        </p:nvSpPr>
        <p:spPr>
          <a:xfrm>
            <a:off x="2018634" y="136525"/>
            <a:ext cx="6473127" cy="76944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rgbClr val="374997"/>
                </a:solidFill>
                <a:latin typeface="Century Gothic" panose="020B0502020202020204" pitchFamily="34" charset="0"/>
              </a:rPr>
              <a:t>Figures planes : entraînement à l’évaluation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2F3521C-58B4-7B4B-B1C5-38C71B60B223}"/>
              </a:ext>
            </a:extLst>
          </p:cNvPr>
          <p:cNvSpPr txBox="1"/>
          <p:nvPr/>
        </p:nvSpPr>
        <p:spPr>
          <a:xfrm>
            <a:off x="354300" y="1102799"/>
            <a:ext cx="11206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fr-FR" dirty="0"/>
            </a:br>
            <a:r>
              <a:rPr lang="fr-FR" b="1" dirty="0"/>
              <a:t>Construis à main levée puis avec les instruments le triangle JKL rectangle en K tel que JK = 6 cm et  JL = 8 cm.</a:t>
            </a:r>
            <a:endParaRPr lang="fr-FR" dirty="0"/>
          </a:p>
          <a:p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A3E477-755B-DD44-91FA-B15C1374C1E2}"/>
              </a:ext>
            </a:extLst>
          </p:cNvPr>
          <p:cNvSpPr/>
          <p:nvPr/>
        </p:nvSpPr>
        <p:spPr>
          <a:xfrm>
            <a:off x="947058" y="2008768"/>
            <a:ext cx="9818913" cy="4211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33793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54299" y="196831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E0DAEC46-DCF8-D946-84FB-D6D7E889436D}"/>
              </a:ext>
            </a:extLst>
          </p:cNvPr>
          <p:cNvSpPr/>
          <p:nvPr/>
        </p:nvSpPr>
        <p:spPr>
          <a:xfrm>
            <a:off x="2018634" y="136525"/>
            <a:ext cx="6473127" cy="76944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rgbClr val="374997"/>
                </a:solidFill>
                <a:latin typeface="Century Gothic" panose="020B0502020202020204" pitchFamily="34" charset="0"/>
              </a:rPr>
              <a:t>Figures planes : entraînement à l’évaluation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2F3521C-58B4-7B4B-B1C5-38C71B60B223}"/>
              </a:ext>
            </a:extLst>
          </p:cNvPr>
          <p:cNvSpPr txBox="1"/>
          <p:nvPr/>
        </p:nvSpPr>
        <p:spPr>
          <a:xfrm>
            <a:off x="6957176" y="2136337"/>
            <a:ext cx="38898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fr-FR" dirty="0"/>
            </a:br>
            <a:r>
              <a:rPr lang="fr-FR" dirty="0"/>
              <a:t>Le quadrilatère ABCD est un …..................……….…. car……………................................................……..……………................................................……...…………… .</a:t>
            </a:r>
          </a:p>
          <a:p>
            <a:r>
              <a:rPr lang="fr-FR" dirty="0"/>
              <a:t>Le quadrilatère IJKL est un ……...................………….. car………...............................................………................................................……...………………………………. .</a:t>
            </a:r>
          </a:p>
          <a:p>
            <a:endParaRPr lang="fr-FR" dirty="0"/>
          </a:p>
        </p:txBody>
      </p:sp>
      <p:pic>
        <p:nvPicPr>
          <p:cNvPr id="7170" name="Picture 2" descr="Les rectangles - Collège Jean Monnet">
            <a:extLst>
              <a:ext uri="{FF2B5EF4-FFF2-40B4-BE49-F238E27FC236}">
                <a16:creationId xmlns:a16="http://schemas.microsoft.com/office/drawing/2014/main" id="{C3CB6E60-0BAE-774E-8396-5B37AEA2C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538" y="1258208"/>
            <a:ext cx="3594100" cy="227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52BB6B1-8E53-DC4F-9179-E2EB0CDF5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107" y="3984626"/>
            <a:ext cx="26162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7678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54299" y="196831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E0DAEC46-DCF8-D946-84FB-D6D7E889436D}"/>
              </a:ext>
            </a:extLst>
          </p:cNvPr>
          <p:cNvSpPr/>
          <p:nvPr/>
        </p:nvSpPr>
        <p:spPr>
          <a:xfrm>
            <a:off x="2018634" y="136525"/>
            <a:ext cx="6473127" cy="76944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rgbClr val="374997"/>
                </a:solidFill>
                <a:latin typeface="Century Gothic" panose="020B0502020202020204" pitchFamily="34" charset="0"/>
              </a:rPr>
              <a:t>Figures planes : entraînement à l’évaluation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2F3521C-58B4-7B4B-B1C5-38C71B60B223}"/>
              </a:ext>
            </a:extLst>
          </p:cNvPr>
          <p:cNvSpPr txBox="1"/>
          <p:nvPr/>
        </p:nvSpPr>
        <p:spPr>
          <a:xfrm>
            <a:off x="354300" y="1102799"/>
            <a:ext cx="11206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Construis à main levée puis avec les instruments le rectangle ABCD de longueur AB = 7 cm et de largeur CD = 4 cm</a:t>
            </a:r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A3E477-755B-DD44-91FA-B15C1374C1E2}"/>
              </a:ext>
            </a:extLst>
          </p:cNvPr>
          <p:cNvSpPr/>
          <p:nvPr/>
        </p:nvSpPr>
        <p:spPr>
          <a:xfrm>
            <a:off x="947058" y="2008768"/>
            <a:ext cx="9818913" cy="4211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8294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1967525" y="2274860"/>
            <a:ext cx="8269967" cy="2308280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Les figures planes :</a:t>
            </a:r>
          </a:p>
          <a:p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Synthèse, retour sur la situation de référence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35620543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EDE953-AABA-F14A-B430-2EE51159AD99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3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5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Mardi</a:t>
            </a:r>
          </a:p>
        </p:txBody>
      </p:sp>
    </p:spTree>
    <p:extLst>
      <p:ext uri="{BB962C8B-B14F-4D97-AF65-F5344CB8AC3E}">
        <p14:creationId xmlns:p14="http://schemas.microsoft.com/office/powerpoint/2010/main" val="34998677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293087" y="1423764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Les figures planes :</a:t>
            </a:r>
          </a:p>
          <a:p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Évaluation</a:t>
            </a:r>
          </a:p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Calcul : 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Entraînement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38142077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293087" y="1423764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Les figures planes :</a:t>
            </a:r>
          </a:p>
          <a:p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Évaluation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10286283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F1BF1AE-AF50-C24E-81F8-B0614F341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549" y="0"/>
            <a:ext cx="9729942" cy="6858000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ABD1A9F3-255A-E449-B22D-75C61B11995B}"/>
              </a:ext>
            </a:extLst>
          </p:cNvPr>
          <p:cNvGrpSpPr/>
          <p:nvPr/>
        </p:nvGrpSpPr>
        <p:grpSpPr>
          <a:xfrm>
            <a:off x="326503" y="232804"/>
            <a:ext cx="1303528" cy="648830"/>
            <a:chOff x="1778000" y="2070542"/>
            <a:chExt cx="1929892" cy="1111320"/>
          </a:xfrm>
        </p:grpSpPr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56A67E90-639F-9143-BA7A-586670AA29EB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7FE879D5-A642-6D4F-BF20-14DF97E140F0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61091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31492" y="1450042"/>
            <a:ext cx="11529016" cy="3324994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rgbClr val="374997"/>
              </a:solidFill>
              <a:latin typeface="Century Gothic" panose="020B0502020202020204" pitchFamily="34" charset="0"/>
            </a:endParaRPr>
          </a:p>
          <a:p>
            <a:pPr algn="ctr"/>
            <a:endParaRPr lang="fr-FR" sz="3200" dirty="0">
              <a:solidFill>
                <a:srgbClr val="374997"/>
              </a:solidFill>
              <a:latin typeface="Century Gothic" panose="020B0502020202020204" pitchFamily="34" charset="0"/>
            </a:endParaRPr>
          </a:p>
          <a:p>
            <a:pPr algn="ctr"/>
            <a:endParaRPr lang="fr-FR" sz="32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www.maitresseherisson.com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4D341F5-FE5E-DC40-AFE2-6D1C2312B1FB}"/>
              </a:ext>
            </a:extLst>
          </p:cNvPr>
          <p:cNvSpPr txBox="1"/>
          <p:nvPr/>
        </p:nvSpPr>
        <p:spPr>
          <a:xfrm>
            <a:off x="3335987" y="1679173"/>
            <a:ext cx="5520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374997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Calcul posé</a:t>
            </a:r>
            <a:endParaRPr lang="fr-FR" sz="2400" dirty="0">
              <a:solidFill>
                <a:srgbClr val="374997"/>
              </a:solidFill>
              <a:highlight>
                <a:srgbClr val="FFFF00"/>
              </a:highlight>
              <a:latin typeface="Century Gothic" panose="020B0502020202020204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9AEB12E-4BAE-4046-A068-E8246FDC5B80}"/>
              </a:ext>
            </a:extLst>
          </p:cNvPr>
          <p:cNvSpPr txBox="1"/>
          <p:nvPr/>
        </p:nvSpPr>
        <p:spPr>
          <a:xfrm>
            <a:off x="2665532" y="2644170"/>
            <a:ext cx="68479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374997"/>
                </a:solidFill>
                <a:latin typeface="Century Gothic" panose="020B0502020202020204" pitchFamily="34" charset="0"/>
              </a:rPr>
              <a:t>3 456 + 768		8 769 - 2 945</a:t>
            </a:r>
          </a:p>
          <a:p>
            <a:r>
              <a:rPr lang="fr-FR" sz="3200" dirty="0">
                <a:solidFill>
                  <a:srgbClr val="374997"/>
                </a:solidFill>
                <a:latin typeface="Century Gothic" panose="020B0502020202020204" pitchFamily="34" charset="0"/>
              </a:rPr>
              <a:t>674 x 72			256 x 349</a:t>
            </a:r>
          </a:p>
          <a:p>
            <a:r>
              <a:rPr lang="fr-FR" sz="3200" dirty="0">
                <a:solidFill>
                  <a:srgbClr val="374997"/>
                </a:solidFill>
                <a:latin typeface="Century Gothic" panose="020B0502020202020204" pitchFamily="34" charset="0"/>
              </a:rPr>
              <a:t>786 : 7			5 645 : 5</a:t>
            </a:r>
          </a:p>
        </p:txBody>
      </p:sp>
    </p:spTree>
    <p:extLst>
      <p:ext uri="{BB962C8B-B14F-4D97-AF65-F5344CB8AC3E}">
        <p14:creationId xmlns:p14="http://schemas.microsoft.com/office/powerpoint/2010/main" val="1411731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EDE953-AABA-F14A-B430-2EE51159AD99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3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5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Jeudi</a:t>
            </a:r>
          </a:p>
        </p:txBody>
      </p:sp>
    </p:spTree>
    <p:extLst>
      <p:ext uri="{BB962C8B-B14F-4D97-AF65-F5344CB8AC3E}">
        <p14:creationId xmlns:p14="http://schemas.microsoft.com/office/powerpoint/2010/main" val="42049164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293087" y="1423764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Les angles : 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Mission 1</a:t>
            </a:r>
            <a:endParaRPr lang="fr-FR" sz="2800" dirty="0">
              <a:solidFill>
                <a:srgbClr val="374997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32389370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759446" y="214116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Les angles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1</a:t>
              </a: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337A0FAC-3182-214C-B943-160178E51959}"/>
              </a:ext>
            </a:extLst>
          </p:cNvPr>
          <p:cNvGrpSpPr/>
          <p:nvPr/>
        </p:nvGrpSpPr>
        <p:grpSpPr>
          <a:xfrm>
            <a:off x="275928" y="220146"/>
            <a:ext cx="1303528" cy="648830"/>
            <a:chOff x="1778000" y="2070542"/>
            <a:chExt cx="1929892" cy="1111320"/>
          </a:xfrm>
        </p:grpSpPr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A7D46B5C-FBDD-C64B-82CD-A8BB05C5E258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8A3C36FD-8D2A-8743-8181-050EAABE6855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pic>
        <p:nvPicPr>
          <p:cNvPr id="12" name="Image 11">
            <a:extLst>
              <a:ext uri="{FF2B5EF4-FFF2-40B4-BE49-F238E27FC236}">
                <a16:creationId xmlns:a16="http://schemas.microsoft.com/office/drawing/2014/main" id="{A1E51ACD-B345-7644-9AD3-6C9C6E355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10" y="1087659"/>
            <a:ext cx="7660661" cy="554873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28880BB-6988-AA42-B3BD-56C4CF9F3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737322" y="570928"/>
            <a:ext cx="2362200" cy="339566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203061D-BDAC-A944-923A-6EF5E481D4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0590" y="3718830"/>
            <a:ext cx="1171060" cy="106717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663C858-5DC3-C440-921F-57B5B0DDE5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2854" y="2872747"/>
            <a:ext cx="2967554" cy="419936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308B36F-CE7B-0D42-BD5B-CAF112368C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71104" y="3782580"/>
            <a:ext cx="972040" cy="86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1440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759446" y="214116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Les angles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1</a:t>
              </a: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337A0FAC-3182-214C-B943-160178E51959}"/>
              </a:ext>
            </a:extLst>
          </p:cNvPr>
          <p:cNvGrpSpPr/>
          <p:nvPr/>
        </p:nvGrpSpPr>
        <p:grpSpPr>
          <a:xfrm>
            <a:off x="275928" y="220146"/>
            <a:ext cx="1303528" cy="648830"/>
            <a:chOff x="1778000" y="2070542"/>
            <a:chExt cx="1929892" cy="1111320"/>
          </a:xfrm>
        </p:grpSpPr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A7D46B5C-FBDD-C64B-82CD-A8BB05C5E258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8A3C36FD-8D2A-8743-8181-050EAABE6855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12" name="Rectangle : avec coins arrondis en haut 11">
            <a:extLst>
              <a:ext uri="{FF2B5EF4-FFF2-40B4-BE49-F238E27FC236}">
                <a16:creationId xmlns:a16="http://schemas.microsoft.com/office/drawing/2014/main" id="{169AB7E3-9ED5-864D-9E90-77DECAF68719}"/>
              </a:ext>
            </a:extLst>
          </p:cNvPr>
          <p:cNvSpPr/>
          <p:nvPr/>
        </p:nvSpPr>
        <p:spPr>
          <a:xfrm>
            <a:off x="234693" y="6132741"/>
            <a:ext cx="11849161" cy="648830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>
                <a:latin typeface="Century Gothic" panose="020B0502020202020204" pitchFamily="34" charset="0"/>
              </a:rPr>
              <a:t>Vous allez d’abord, comme demandé dans le 1. fabriquer vos ciseaux à angle.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C4EF775-5B04-F147-AD74-09963EB1B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479" y="1029780"/>
            <a:ext cx="6915042" cy="500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5962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759446" y="214116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Les angles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1</a:t>
              </a: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337A0FAC-3182-214C-B943-160178E51959}"/>
              </a:ext>
            </a:extLst>
          </p:cNvPr>
          <p:cNvGrpSpPr/>
          <p:nvPr/>
        </p:nvGrpSpPr>
        <p:grpSpPr>
          <a:xfrm>
            <a:off x="275928" y="220146"/>
            <a:ext cx="1303528" cy="648830"/>
            <a:chOff x="1778000" y="2070542"/>
            <a:chExt cx="1929892" cy="1111320"/>
          </a:xfrm>
        </p:grpSpPr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A7D46B5C-FBDD-C64B-82CD-A8BB05C5E258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8A3C36FD-8D2A-8743-8181-050EAABE6855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12" name="Rectangle : avec coins arrondis en haut 11">
            <a:extLst>
              <a:ext uri="{FF2B5EF4-FFF2-40B4-BE49-F238E27FC236}">
                <a16:creationId xmlns:a16="http://schemas.microsoft.com/office/drawing/2014/main" id="{169AB7E3-9ED5-864D-9E90-77DECAF68719}"/>
              </a:ext>
            </a:extLst>
          </p:cNvPr>
          <p:cNvSpPr/>
          <p:nvPr/>
        </p:nvSpPr>
        <p:spPr>
          <a:xfrm>
            <a:off x="234693" y="6132741"/>
            <a:ext cx="11849161" cy="648830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>
                <a:latin typeface="Century Gothic" panose="020B0502020202020204" pitchFamily="34" charset="0"/>
              </a:rPr>
              <a:t>Que remarquez-vous quand vous bougez les deux éléments des ciseaux ?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C4EF775-5B04-F147-AD74-09963EB1B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479" y="1029780"/>
            <a:ext cx="6915042" cy="500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043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hjhjk</a:t>
            </a:r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927287" y="148328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Figures planes : </a:t>
              </a:r>
              <a:r>
                <a:rPr lang="fr-FR" sz="2800" b="1" dirty="0">
                  <a:solidFill>
                    <a:srgbClr val="00B0F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synthèse</a:t>
              </a:r>
            </a:p>
          </p:txBody>
        </p:sp>
      </p:grpSp>
      <p:sp>
        <p:nvSpPr>
          <p:cNvPr id="4" name="Nuage 3">
            <a:extLst>
              <a:ext uri="{FF2B5EF4-FFF2-40B4-BE49-F238E27FC236}">
                <a16:creationId xmlns:a16="http://schemas.microsoft.com/office/drawing/2014/main" id="{D21ADA47-C891-A049-A778-467E9CEAD4DE}"/>
              </a:ext>
            </a:extLst>
          </p:cNvPr>
          <p:cNvSpPr/>
          <p:nvPr/>
        </p:nvSpPr>
        <p:spPr>
          <a:xfrm>
            <a:off x="5101939" y="2941829"/>
            <a:ext cx="1975104" cy="1316736"/>
          </a:xfrm>
          <a:prstGeom prst="cloud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Figures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planes</a:t>
            </a:r>
          </a:p>
        </p:txBody>
      </p:sp>
    </p:spTree>
    <p:extLst>
      <p:ext uri="{BB962C8B-B14F-4D97-AF65-F5344CB8AC3E}">
        <p14:creationId xmlns:p14="http://schemas.microsoft.com/office/powerpoint/2010/main" val="42010379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759446" y="214116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Les angles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1</a:t>
              </a: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337A0FAC-3182-214C-B943-160178E51959}"/>
              </a:ext>
            </a:extLst>
          </p:cNvPr>
          <p:cNvGrpSpPr/>
          <p:nvPr/>
        </p:nvGrpSpPr>
        <p:grpSpPr>
          <a:xfrm>
            <a:off x="275928" y="220146"/>
            <a:ext cx="1303528" cy="648830"/>
            <a:chOff x="1778000" y="2070542"/>
            <a:chExt cx="1929892" cy="1111320"/>
          </a:xfrm>
        </p:grpSpPr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A7D46B5C-FBDD-C64B-82CD-A8BB05C5E258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8A3C36FD-8D2A-8743-8181-050EAABE6855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12" name="Rectangle : avec coins arrondis en haut 11">
            <a:extLst>
              <a:ext uri="{FF2B5EF4-FFF2-40B4-BE49-F238E27FC236}">
                <a16:creationId xmlns:a16="http://schemas.microsoft.com/office/drawing/2014/main" id="{169AB7E3-9ED5-864D-9E90-77DECAF68719}"/>
              </a:ext>
            </a:extLst>
          </p:cNvPr>
          <p:cNvSpPr/>
          <p:nvPr/>
        </p:nvSpPr>
        <p:spPr>
          <a:xfrm>
            <a:off x="234693" y="4815354"/>
            <a:ext cx="11849161" cy="1966217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Formez avec vos ciseaux un très grand angle. Puis un tr</a:t>
            </a:r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ès</a:t>
            </a:r>
            <a:r>
              <a:rPr lang="fr-FR" sz="24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 petit angle. Vous devrez trouver, en manipulant les objets autour de vous, le plus possible d’angles. Vous commencerez par les angles que forment deux c</a:t>
            </a:r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ôté</a:t>
            </a:r>
            <a:r>
              <a:rPr lang="fr-FR" sz="24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s de votre équerre.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C4EF775-5B04-F147-AD74-09963EB1B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5025" y="978668"/>
            <a:ext cx="5201950" cy="376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9319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Les angles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1</a:t>
              </a:r>
            </a:p>
          </p:txBody>
        </p:sp>
      </p:grpSp>
      <p:sp>
        <p:nvSpPr>
          <p:cNvPr id="14" name="Rectangle : avec coins arrondis en haut 13">
            <a:extLst>
              <a:ext uri="{FF2B5EF4-FFF2-40B4-BE49-F238E27FC236}">
                <a16:creationId xmlns:a16="http://schemas.microsoft.com/office/drawing/2014/main" id="{AF7E49FA-86D3-2544-8AF4-1DDEE2EC2B15}"/>
              </a:ext>
            </a:extLst>
          </p:cNvPr>
          <p:cNvSpPr/>
          <p:nvPr/>
        </p:nvSpPr>
        <p:spPr>
          <a:xfrm>
            <a:off x="348287" y="2030150"/>
            <a:ext cx="11623993" cy="3660033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MISE EN COMMUN</a:t>
            </a:r>
          </a:p>
        </p:txBody>
      </p:sp>
    </p:spTree>
    <p:extLst>
      <p:ext uri="{BB962C8B-B14F-4D97-AF65-F5344CB8AC3E}">
        <p14:creationId xmlns:p14="http://schemas.microsoft.com/office/powerpoint/2010/main" val="16575118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759446" y="214116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Les angles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1</a:t>
              </a: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337A0FAC-3182-214C-B943-160178E51959}"/>
              </a:ext>
            </a:extLst>
          </p:cNvPr>
          <p:cNvGrpSpPr/>
          <p:nvPr/>
        </p:nvGrpSpPr>
        <p:grpSpPr>
          <a:xfrm>
            <a:off x="275928" y="220146"/>
            <a:ext cx="1303528" cy="648830"/>
            <a:chOff x="1778000" y="2070542"/>
            <a:chExt cx="1929892" cy="1111320"/>
          </a:xfrm>
        </p:grpSpPr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A7D46B5C-FBDD-C64B-82CD-A8BB05C5E258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8A3C36FD-8D2A-8743-8181-050EAABE6855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id="{34227F25-F9BE-FA43-A179-8DD557F06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685" y="1367810"/>
            <a:ext cx="8586629" cy="483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6002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759446" y="214116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Les angles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1</a:t>
              </a: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337A0FAC-3182-214C-B943-160178E51959}"/>
              </a:ext>
            </a:extLst>
          </p:cNvPr>
          <p:cNvGrpSpPr/>
          <p:nvPr/>
        </p:nvGrpSpPr>
        <p:grpSpPr>
          <a:xfrm>
            <a:off x="275928" y="220146"/>
            <a:ext cx="1303528" cy="648830"/>
            <a:chOff x="1778000" y="2070542"/>
            <a:chExt cx="1929892" cy="1111320"/>
          </a:xfrm>
        </p:grpSpPr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A7D46B5C-FBDD-C64B-82CD-A8BB05C5E258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8A3C36FD-8D2A-8743-8181-050EAABE6855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6F53F4E2-AB4B-5E47-BF0D-D27D1F30A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523" y="2270569"/>
            <a:ext cx="9457936" cy="317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7320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759446" y="214116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Les angles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1 - entraînement</a:t>
              </a: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337A0FAC-3182-214C-B943-160178E51959}"/>
              </a:ext>
            </a:extLst>
          </p:cNvPr>
          <p:cNvGrpSpPr/>
          <p:nvPr/>
        </p:nvGrpSpPr>
        <p:grpSpPr>
          <a:xfrm>
            <a:off x="275928" y="220146"/>
            <a:ext cx="1303528" cy="648830"/>
            <a:chOff x="1778000" y="2070542"/>
            <a:chExt cx="1929892" cy="1111320"/>
          </a:xfrm>
        </p:grpSpPr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A7D46B5C-FBDD-C64B-82CD-A8BB05C5E258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8A3C36FD-8D2A-8743-8181-050EAABE6855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pic>
        <p:nvPicPr>
          <p:cNvPr id="12" name="Image 11">
            <a:extLst>
              <a:ext uri="{FF2B5EF4-FFF2-40B4-BE49-F238E27FC236}">
                <a16:creationId xmlns:a16="http://schemas.microsoft.com/office/drawing/2014/main" id="{4543A140-6A1D-8341-AE50-FBA8E1495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007" y="978668"/>
            <a:ext cx="8041986" cy="578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7631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EDE953-AABA-F14A-B430-2EE51159AD99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3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5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Vendredi</a:t>
            </a:r>
          </a:p>
        </p:txBody>
      </p:sp>
    </p:spTree>
    <p:extLst>
      <p:ext uri="{BB962C8B-B14F-4D97-AF65-F5344CB8AC3E}">
        <p14:creationId xmlns:p14="http://schemas.microsoft.com/office/powerpoint/2010/main" val="1926561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306105" y="1814856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Les angles : 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Mission 2</a:t>
            </a:r>
            <a:endParaRPr lang="fr-FR" sz="2800" dirty="0">
              <a:solidFill>
                <a:srgbClr val="374997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17351520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759446" y="214116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Les angles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2</a:t>
              </a: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337A0FAC-3182-214C-B943-160178E51959}"/>
              </a:ext>
            </a:extLst>
          </p:cNvPr>
          <p:cNvGrpSpPr/>
          <p:nvPr/>
        </p:nvGrpSpPr>
        <p:grpSpPr>
          <a:xfrm>
            <a:off x="275928" y="220146"/>
            <a:ext cx="1303528" cy="648830"/>
            <a:chOff x="1778000" y="2070542"/>
            <a:chExt cx="1929892" cy="1111320"/>
          </a:xfrm>
        </p:grpSpPr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A7D46B5C-FBDD-C64B-82CD-A8BB05C5E258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8A3C36FD-8D2A-8743-8181-050EAABE6855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id="{7331A0B7-A4F0-2842-A61E-C588D3232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46" y="1221888"/>
            <a:ext cx="7315200" cy="52832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200177C-9326-9D4C-B31F-0E7AB5388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5747" y="1221888"/>
            <a:ext cx="4498107" cy="2712866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90E40324-EEC9-1F45-9E7E-DC4D252EC2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3673" y="2658631"/>
            <a:ext cx="2967554" cy="419936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EAB77A08-5F6A-9745-AE23-C79051A973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1500" y="4845847"/>
            <a:ext cx="1580529" cy="158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562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759446" y="214116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Les angles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2</a:t>
              </a: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337A0FAC-3182-214C-B943-160178E51959}"/>
              </a:ext>
            </a:extLst>
          </p:cNvPr>
          <p:cNvGrpSpPr/>
          <p:nvPr/>
        </p:nvGrpSpPr>
        <p:grpSpPr>
          <a:xfrm>
            <a:off x="275928" y="220146"/>
            <a:ext cx="1303528" cy="648830"/>
            <a:chOff x="1778000" y="2070542"/>
            <a:chExt cx="1929892" cy="1111320"/>
          </a:xfrm>
        </p:grpSpPr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A7D46B5C-FBDD-C64B-82CD-A8BB05C5E258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8A3C36FD-8D2A-8743-8181-050EAABE6855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12" name="Rectangle : avec coins arrondis en haut 11">
            <a:extLst>
              <a:ext uri="{FF2B5EF4-FFF2-40B4-BE49-F238E27FC236}">
                <a16:creationId xmlns:a16="http://schemas.microsoft.com/office/drawing/2014/main" id="{169AB7E3-9ED5-864D-9E90-77DECAF68719}"/>
              </a:ext>
            </a:extLst>
          </p:cNvPr>
          <p:cNvSpPr/>
          <p:nvPr/>
        </p:nvSpPr>
        <p:spPr>
          <a:xfrm>
            <a:off x="7538001" y="2175114"/>
            <a:ext cx="4341142" cy="3228011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2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Ces angles peuvent être classés en plusieurs catégories, dont je ne vous donne pas le nom.</a:t>
            </a:r>
          </a:p>
          <a:p>
            <a:r>
              <a:rPr lang="fr-FR" sz="22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Auriez-vous une première idée sur un </a:t>
            </a:r>
            <a:r>
              <a:rPr lang="fr-FR" sz="2200" b="1" dirty="0" err="1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critèrede</a:t>
            </a:r>
            <a:r>
              <a:rPr lang="fr-FR" sz="22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 classement possible de ces angles ?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5D1699E2-E030-2C46-8DD2-DE259BB99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46" y="1221888"/>
            <a:ext cx="7315200" cy="52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8223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759446" y="214116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Les angles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2</a:t>
              </a: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337A0FAC-3182-214C-B943-160178E51959}"/>
              </a:ext>
            </a:extLst>
          </p:cNvPr>
          <p:cNvGrpSpPr/>
          <p:nvPr/>
        </p:nvGrpSpPr>
        <p:grpSpPr>
          <a:xfrm>
            <a:off x="275928" y="220146"/>
            <a:ext cx="1303528" cy="648830"/>
            <a:chOff x="1778000" y="2070542"/>
            <a:chExt cx="1929892" cy="1111320"/>
          </a:xfrm>
        </p:grpSpPr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A7D46B5C-FBDD-C64B-82CD-A8BB05C5E258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8A3C36FD-8D2A-8743-8181-050EAABE6855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12" name="Rectangle : avec coins arrondis en haut 11">
            <a:extLst>
              <a:ext uri="{FF2B5EF4-FFF2-40B4-BE49-F238E27FC236}">
                <a16:creationId xmlns:a16="http://schemas.microsoft.com/office/drawing/2014/main" id="{169AB7E3-9ED5-864D-9E90-77DECAF68719}"/>
              </a:ext>
            </a:extLst>
          </p:cNvPr>
          <p:cNvSpPr/>
          <p:nvPr/>
        </p:nvSpPr>
        <p:spPr>
          <a:xfrm>
            <a:off x="7538001" y="2175114"/>
            <a:ext cx="4341142" cy="3228011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Pour comparer chacun des angles à l’angle droit,</a:t>
            </a:r>
          </a:p>
          <a:p>
            <a:r>
              <a:rPr lang="fr-FR" sz="24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vous n’utiliserez pas votre équerre, mais un moyen</a:t>
            </a:r>
          </a:p>
          <a:p>
            <a:r>
              <a:rPr lang="fr-FR" sz="24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qui permettra de faire ce tri sans vous tromper.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5D1699E2-E030-2C46-8DD2-DE259BB99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46" y="1221888"/>
            <a:ext cx="7315200" cy="52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117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12444" y="12799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hjhjk</a:t>
            </a:r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927287" y="148328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Figures planes : </a:t>
              </a:r>
              <a:r>
                <a:rPr lang="fr-FR" sz="2800" b="1" dirty="0">
                  <a:solidFill>
                    <a:srgbClr val="00B0F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synthèse</a:t>
              </a:r>
            </a:p>
          </p:txBody>
        </p:sp>
      </p:grpSp>
      <p:sp>
        <p:nvSpPr>
          <p:cNvPr id="4" name="Nuage 3">
            <a:extLst>
              <a:ext uri="{FF2B5EF4-FFF2-40B4-BE49-F238E27FC236}">
                <a16:creationId xmlns:a16="http://schemas.microsoft.com/office/drawing/2014/main" id="{D21ADA47-C891-A049-A778-467E9CEAD4DE}"/>
              </a:ext>
            </a:extLst>
          </p:cNvPr>
          <p:cNvSpPr/>
          <p:nvPr/>
        </p:nvSpPr>
        <p:spPr>
          <a:xfrm>
            <a:off x="5101939" y="2941829"/>
            <a:ext cx="1975104" cy="1316736"/>
          </a:xfrm>
          <a:prstGeom prst="cloud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Figures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planes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E21D5379-7D49-AF41-A6A8-4825BD12AB8E}"/>
              </a:ext>
            </a:extLst>
          </p:cNvPr>
          <p:cNvSpPr/>
          <p:nvPr/>
        </p:nvSpPr>
        <p:spPr>
          <a:xfrm>
            <a:off x="5456571" y="1246350"/>
            <a:ext cx="1085850" cy="1085850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E5745A7-C028-CA4F-A346-B07039C73749}"/>
              </a:ext>
            </a:extLst>
          </p:cNvPr>
          <p:cNvSpPr txBox="1"/>
          <p:nvPr/>
        </p:nvSpPr>
        <p:spPr>
          <a:xfrm>
            <a:off x="5521445" y="892367"/>
            <a:ext cx="108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374997"/>
                </a:solidFill>
                <a:latin typeface="Century Gothic" panose="020B0502020202020204" pitchFamily="34" charset="0"/>
              </a:rPr>
              <a:t>CERCLE</a:t>
            </a:r>
          </a:p>
        </p:txBody>
      </p:sp>
    </p:spTree>
    <p:extLst>
      <p:ext uri="{BB962C8B-B14F-4D97-AF65-F5344CB8AC3E}">
        <p14:creationId xmlns:p14="http://schemas.microsoft.com/office/powerpoint/2010/main" val="23566428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759446" y="214116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Les angles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2</a:t>
              </a: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337A0FAC-3182-214C-B943-160178E51959}"/>
              </a:ext>
            </a:extLst>
          </p:cNvPr>
          <p:cNvGrpSpPr/>
          <p:nvPr/>
        </p:nvGrpSpPr>
        <p:grpSpPr>
          <a:xfrm>
            <a:off x="275928" y="220146"/>
            <a:ext cx="1303528" cy="648830"/>
            <a:chOff x="1778000" y="2070542"/>
            <a:chExt cx="1929892" cy="1111320"/>
          </a:xfrm>
        </p:grpSpPr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A7D46B5C-FBDD-C64B-82CD-A8BB05C5E258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8A3C36FD-8D2A-8743-8181-050EAABE6855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12" name="Rectangle : avec coins arrondis en haut 11">
            <a:extLst>
              <a:ext uri="{FF2B5EF4-FFF2-40B4-BE49-F238E27FC236}">
                <a16:creationId xmlns:a16="http://schemas.microsoft.com/office/drawing/2014/main" id="{169AB7E3-9ED5-864D-9E90-77DECAF68719}"/>
              </a:ext>
            </a:extLst>
          </p:cNvPr>
          <p:cNvSpPr/>
          <p:nvPr/>
        </p:nvSpPr>
        <p:spPr>
          <a:xfrm>
            <a:off x="7633847" y="2175114"/>
            <a:ext cx="4341142" cy="3228011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Vous aurez ensuite à écrire les résultats de votre tri.</a:t>
            </a:r>
          </a:p>
          <a:p>
            <a:r>
              <a:rPr lang="fr-FR" sz="24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Vous vérifierez vos résultats . l’aide d’une équerre.</a:t>
            </a:r>
            <a:endParaRPr lang="fr-FR" sz="2400" dirty="0">
              <a:solidFill>
                <a:srgbClr val="FF5A4D"/>
              </a:solidFill>
              <a:effectLst/>
              <a:latin typeface="Times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5D1699E2-E030-2C46-8DD2-DE259BB99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11" y="1242316"/>
            <a:ext cx="7315200" cy="52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115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Les angles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2</a:t>
              </a:r>
            </a:p>
          </p:txBody>
        </p:sp>
      </p:grpSp>
      <p:sp>
        <p:nvSpPr>
          <p:cNvPr id="14" name="Rectangle : avec coins arrondis en haut 13">
            <a:extLst>
              <a:ext uri="{FF2B5EF4-FFF2-40B4-BE49-F238E27FC236}">
                <a16:creationId xmlns:a16="http://schemas.microsoft.com/office/drawing/2014/main" id="{AF7E49FA-86D3-2544-8AF4-1DDEE2EC2B15}"/>
              </a:ext>
            </a:extLst>
          </p:cNvPr>
          <p:cNvSpPr/>
          <p:nvPr/>
        </p:nvSpPr>
        <p:spPr>
          <a:xfrm>
            <a:off x="348287" y="2030150"/>
            <a:ext cx="11623993" cy="3660033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MISE EN COMMUN</a:t>
            </a:r>
          </a:p>
        </p:txBody>
      </p:sp>
    </p:spTree>
    <p:extLst>
      <p:ext uri="{BB962C8B-B14F-4D97-AF65-F5344CB8AC3E}">
        <p14:creationId xmlns:p14="http://schemas.microsoft.com/office/powerpoint/2010/main" val="24266029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Les angles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2</a:t>
              </a:r>
            </a:p>
          </p:txBody>
        </p: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3B4EBE84-3795-7F46-AC95-987A5BEC7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316" y="2363190"/>
            <a:ext cx="8931226" cy="283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2796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131351EF-86CD-4749-A65E-B250A715D854}"/>
              </a:ext>
            </a:extLst>
          </p:cNvPr>
          <p:cNvGrpSpPr/>
          <p:nvPr/>
        </p:nvGrpSpPr>
        <p:grpSpPr>
          <a:xfrm>
            <a:off x="549257" y="203488"/>
            <a:ext cx="1303528" cy="648830"/>
            <a:chOff x="1778000" y="2070542"/>
            <a:chExt cx="1929892" cy="1111320"/>
          </a:xfrm>
        </p:grpSpPr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A4D5DE6A-6B5C-B24D-9256-E48CDAB743C5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18A08124-C86C-5E46-A2DB-E29679CF045F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5A998CF1-C489-544F-A1DF-8C92F5356EB2}"/>
              </a:ext>
            </a:extLst>
          </p:cNvPr>
          <p:cNvGrpSpPr/>
          <p:nvPr/>
        </p:nvGrpSpPr>
        <p:grpSpPr>
          <a:xfrm>
            <a:off x="259970" y="1055806"/>
            <a:ext cx="1790976" cy="1610874"/>
            <a:chOff x="933796" y="5711291"/>
            <a:chExt cx="10324408" cy="742604"/>
          </a:xfrm>
        </p:grpSpPr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id="{C6A501C4-3206-4B4D-A449-11BF2500BCA6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E44CDFBC-1E1F-2E44-9FBD-16F6748FB1CF}"/>
                </a:ext>
              </a:extLst>
            </p:cNvPr>
            <p:cNvSpPr txBox="1"/>
            <p:nvPr/>
          </p:nvSpPr>
          <p:spPr>
            <a:xfrm>
              <a:off x="1005307" y="5784765"/>
              <a:ext cx="10001396" cy="439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Angles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Mémo</a:t>
              </a:r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AE7BF70A-863E-9F4F-A9D8-774918866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568" y="0"/>
            <a:ext cx="96859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3798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Les angles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2 - entraînement</a:t>
              </a:r>
            </a:p>
          </p:txBody>
        </p: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314CBEEB-4D62-7844-AB10-F6F0598D6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247" y="1087534"/>
            <a:ext cx="7857506" cy="563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715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12444" y="12799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hjhjk</a:t>
            </a:r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927287" y="148328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Figures planes : </a:t>
              </a:r>
              <a:r>
                <a:rPr lang="fr-FR" sz="2800" b="1" dirty="0">
                  <a:solidFill>
                    <a:srgbClr val="00B0F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synthèse</a:t>
              </a:r>
            </a:p>
          </p:txBody>
        </p:sp>
      </p:grpSp>
      <p:sp>
        <p:nvSpPr>
          <p:cNvPr id="4" name="Nuage 3">
            <a:extLst>
              <a:ext uri="{FF2B5EF4-FFF2-40B4-BE49-F238E27FC236}">
                <a16:creationId xmlns:a16="http://schemas.microsoft.com/office/drawing/2014/main" id="{D21ADA47-C891-A049-A778-467E9CEAD4DE}"/>
              </a:ext>
            </a:extLst>
          </p:cNvPr>
          <p:cNvSpPr/>
          <p:nvPr/>
        </p:nvSpPr>
        <p:spPr>
          <a:xfrm>
            <a:off x="5101939" y="2941829"/>
            <a:ext cx="1975104" cy="1316736"/>
          </a:xfrm>
          <a:prstGeom prst="cloud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Figures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planes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E21D5379-7D49-AF41-A6A8-4825BD12AB8E}"/>
              </a:ext>
            </a:extLst>
          </p:cNvPr>
          <p:cNvSpPr/>
          <p:nvPr/>
        </p:nvSpPr>
        <p:spPr>
          <a:xfrm>
            <a:off x="5456571" y="1246350"/>
            <a:ext cx="1085850" cy="1085850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8619AAD8-2437-6740-9090-756E749701E1}"/>
              </a:ext>
            </a:extLst>
          </p:cNvPr>
          <p:cNvCxnSpPr>
            <a:cxnSpLocks/>
          </p:cNvCxnSpPr>
          <p:nvPr/>
        </p:nvCxnSpPr>
        <p:spPr>
          <a:xfrm>
            <a:off x="5999496" y="1789275"/>
            <a:ext cx="464366" cy="2812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CB9A1D5B-AA6E-284F-A427-BB77FD6A9691}"/>
              </a:ext>
            </a:extLst>
          </p:cNvPr>
          <p:cNvCxnSpPr>
            <a:cxnSpLocks/>
            <a:endCxn id="3" idx="0"/>
          </p:cNvCxnSpPr>
          <p:nvPr/>
        </p:nvCxnSpPr>
        <p:spPr>
          <a:xfrm flipV="1">
            <a:off x="5999496" y="1246350"/>
            <a:ext cx="0" cy="5429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5303F558-2646-A347-A360-FE73AC8CB14B}"/>
              </a:ext>
            </a:extLst>
          </p:cNvPr>
          <p:cNvCxnSpPr>
            <a:cxnSpLocks/>
          </p:cNvCxnSpPr>
          <p:nvPr/>
        </p:nvCxnSpPr>
        <p:spPr>
          <a:xfrm>
            <a:off x="5943473" y="1458686"/>
            <a:ext cx="12186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7FD96564-2563-6D4A-94AD-E75565C4FC23}"/>
              </a:ext>
            </a:extLst>
          </p:cNvPr>
          <p:cNvCxnSpPr>
            <a:cxnSpLocks/>
          </p:cNvCxnSpPr>
          <p:nvPr/>
        </p:nvCxnSpPr>
        <p:spPr>
          <a:xfrm>
            <a:off x="5943475" y="1502231"/>
            <a:ext cx="121866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D48EB4F-D0E9-7C42-9AD4-2246EFF5654F}"/>
              </a:ext>
            </a:extLst>
          </p:cNvPr>
          <p:cNvCxnSpPr>
            <a:cxnSpLocks/>
          </p:cNvCxnSpPr>
          <p:nvPr/>
        </p:nvCxnSpPr>
        <p:spPr>
          <a:xfrm flipV="1">
            <a:off x="6089491" y="1803790"/>
            <a:ext cx="57309" cy="11526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4C1DA18F-50CC-4347-AC25-73D864362D45}"/>
              </a:ext>
            </a:extLst>
          </p:cNvPr>
          <p:cNvCxnSpPr>
            <a:cxnSpLocks/>
          </p:cNvCxnSpPr>
          <p:nvPr/>
        </p:nvCxnSpPr>
        <p:spPr>
          <a:xfrm flipV="1">
            <a:off x="6125779" y="1832821"/>
            <a:ext cx="57309" cy="11526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BE5745A7-C028-CA4F-A346-B07039C73749}"/>
              </a:ext>
            </a:extLst>
          </p:cNvPr>
          <p:cNvSpPr txBox="1"/>
          <p:nvPr/>
        </p:nvSpPr>
        <p:spPr>
          <a:xfrm>
            <a:off x="5521445" y="892367"/>
            <a:ext cx="108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374997"/>
                </a:solidFill>
                <a:latin typeface="Century Gothic" panose="020B0502020202020204" pitchFamily="34" charset="0"/>
              </a:rPr>
              <a:t>CERCLE</a:t>
            </a:r>
          </a:p>
        </p:txBody>
      </p:sp>
    </p:spTree>
    <p:extLst>
      <p:ext uri="{BB962C8B-B14F-4D97-AF65-F5344CB8AC3E}">
        <p14:creationId xmlns:p14="http://schemas.microsoft.com/office/powerpoint/2010/main" val="4036456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12444" y="12799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hjhjk</a:t>
            </a:r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927287" y="148328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Figures planes : </a:t>
              </a:r>
              <a:r>
                <a:rPr lang="fr-FR" sz="2800" b="1" dirty="0">
                  <a:solidFill>
                    <a:srgbClr val="00B0F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synthèse</a:t>
              </a:r>
            </a:p>
          </p:txBody>
        </p:sp>
      </p:grpSp>
      <p:sp>
        <p:nvSpPr>
          <p:cNvPr id="4" name="Nuage 3">
            <a:extLst>
              <a:ext uri="{FF2B5EF4-FFF2-40B4-BE49-F238E27FC236}">
                <a16:creationId xmlns:a16="http://schemas.microsoft.com/office/drawing/2014/main" id="{D21ADA47-C891-A049-A778-467E9CEAD4DE}"/>
              </a:ext>
            </a:extLst>
          </p:cNvPr>
          <p:cNvSpPr/>
          <p:nvPr/>
        </p:nvSpPr>
        <p:spPr>
          <a:xfrm>
            <a:off x="5101939" y="2941829"/>
            <a:ext cx="1975104" cy="1316736"/>
          </a:xfrm>
          <a:prstGeom prst="cloud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Figures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planes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E21D5379-7D49-AF41-A6A8-4825BD12AB8E}"/>
              </a:ext>
            </a:extLst>
          </p:cNvPr>
          <p:cNvSpPr/>
          <p:nvPr/>
        </p:nvSpPr>
        <p:spPr>
          <a:xfrm>
            <a:off x="5456571" y="1246350"/>
            <a:ext cx="1085850" cy="1085850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8619AAD8-2437-6740-9090-756E749701E1}"/>
              </a:ext>
            </a:extLst>
          </p:cNvPr>
          <p:cNvCxnSpPr>
            <a:cxnSpLocks/>
          </p:cNvCxnSpPr>
          <p:nvPr/>
        </p:nvCxnSpPr>
        <p:spPr>
          <a:xfrm>
            <a:off x="5999496" y="1789275"/>
            <a:ext cx="464366" cy="2812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CB9A1D5B-AA6E-284F-A427-BB77FD6A9691}"/>
              </a:ext>
            </a:extLst>
          </p:cNvPr>
          <p:cNvCxnSpPr>
            <a:cxnSpLocks/>
            <a:endCxn id="3" idx="0"/>
          </p:cNvCxnSpPr>
          <p:nvPr/>
        </p:nvCxnSpPr>
        <p:spPr>
          <a:xfrm flipV="1">
            <a:off x="5999496" y="1246350"/>
            <a:ext cx="0" cy="5429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5303F558-2646-A347-A360-FE73AC8CB14B}"/>
              </a:ext>
            </a:extLst>
          </p:cNvPr>
          <p:cNvCxnSpPr>
            <a:cxnSpLocks/>
          </p:cNvCxnSpPr>
          <p:nvPr/>
        </p:nvCxnSpPr>
        <p:spPr>
          <a:xfrm>
            <a:off x="5943473" y="1458686"/>
            <a:ext cx="12186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7FD96564-2563-6D4A-94AD-E75565C4FC23}"/>
              </a:ext>
            </a:extLst>
          </p:cNvPr>
          <p:cNvCxnSpPr>
            <a:cxnSpLocks/>
          </p:cNvCxnSpPr>
          <p:nvPr/>
        </p:nvCxnSpPr>
        <p:spPr>
          <a:xfrm>
            <a:off x="5943475" y="1502231"/>
            <a:ext cx="121866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D48EB4F-D0E9-7C42-9AD4-2246EFF5654F}"/>
              </a:ext>
            </a:extLst>
          </p:cNvPr>
          <p:cNvCxnSpPr>
            <a:cxnSpLocks/>
          </p:cNvCxnSpPr>
          <p:nvPr/>
        </p:nvCxnSpPr>
        <p:spPr>
          <a:xfrm flipV="1">
            <a:off x="6089491" y="1803790"/>
            <a:ext cx="57309" cy="11526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4C1DA18F-50CC-4347-AC25-73D864362D45}"/>
              </a:ext>
            </a:extLst>
          </p:cNvPr>
          <p:cNvCxnSpPr>
            <a:cxnSpLocks/>
          </p:cNvCxnSpPr>
          <p:nvPr/>
        </p:nvCxnSpPr>
        <p:spPr>
          <a:xfrm flipV="1">
            <a:off x="6125779" y="1832821"/>
            <a:ext cx="57309" cy="11526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BE5745A7-C028-CA4F-A346-B07039C73749}"/>
              </a:ext>
            </a:extLst>
          </p:cNvPr>
          <p:cNvSpPr txBox="1"/>
          <p:nvPr/>
        </p:nvSpPr>
        <p:spPr>
          <a:xfrm>
            <a:off x="5521445" y="892367"/>
            <a:ext cx="108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374997"/>
                </a:solidFill>
                <a:latin typeface="Century Gothic" panose="020B0502020202020204" pitchFamily="34" charset="0"/>
              </a:rPr>
              <a:t>CERCLE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FB2630BA-7AA0-624A-8F4E-855298906B16}"/>
              </a:ext>
            </a:extLst>
          </p:cNvPr>
          <p:cNvSpPr txBox="1"/>
          <p:nvPr/>
        </p:nvSpPr>
        <p:spPr>
          <a:xfrm>
            <a:off x="10336057" y="1317565"/>
            <a:ext cx="1481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374997"/>
                </a:solidFill>
                <a:latin typeface="Century Gothic" panose="020B0502020202020204" pitchFamily="34" charset="0"/>
              </a:rPr>
              <a:t>TRIANGLES</a:t>
            </a:r>
          </a:p>
        </p:txBody>
      </p:sp>
      <p:sp>
        <p:nvSpPr>
          <p:cNvPr id="51" name="Forme libre 50">
            <a:extLst>
              <a:ext uri="{FF2B5EF4-FFF2-40B4-BE49-F238E27FC236}">
                <a16:creationId xmlns:a16="http://schemas.microsoft.com/office/drawing/2014/main" id="{7E8D2D0A-2210-684F-9BD7-538A8AE4FF52}"/>
              </a:ext>
            </a:extLst>
          </p:cNvPr>
          <p:cNvSpPr/>
          <p:nvPr/>
        </p:nvSpPr>
        <p:spPr>
          <a:xfrm>
            <a:off x="7666282" y="1246351"/>
            <a:ext cx="3803030" cy="5451324"/>
          </a:xfrm>
          <a:custGeom>
            <a:avLst/>
            <a:gdLst>
              <a:gd name="connsiteX0" fmla="*/ 465342 w 3803030"/>
              <a:gd name="connsiteY0" fmla="*/ 317066 h 5104297"/>
              <a:gd name="connsiteX1" fmla="*/ 2392113 w 3803030"/>
              <a:gd name="connsiteY1" fmla="*/ 121123 h 5104297"/>
              <a:gd name="connsiteX2" fmla="*/ 3747385 w 3803030"/>
              <a:gd name="connsiteY2" fmla="*/ 2178523 h 5104297"/>
              <a:gd name="connsiteX3" fmla="*/ 3355499 w 3803030"/>
              <a:gd name="connsiteY3" fmla="*/ 4546166 h 5104297"/>
              <a:gd name="connsiteX4" fmla="*/ 1657328 w 3803030"/>
              <a:gd name="connsiteY4" fmla="*/ 5101337 h 5104297"/>
              <a:gd name="connsiteX5" fmla="*/ 563313 w 3803030"/>
              <a:gd name="connsiteY5" fmla="*/ 4415537 h 5104297"/>
              <a:gd name="connsiteX6" fmla="*/ 1004185 w 3803030"/>
              <a:gd name="connsiteY6" fmla="*/ 3027609 h 5104297"/>
              <a:gd name="connsiteX7" fmla="*/ 1445056 w 3803030"/>
              <a:gd name="connsiteY7" fmla="*/ 2292823 h 5104297"/>
              <a:gd name="connsiteX8" fmla="*/ 987856 w 3803030"/>
              <a:gd name="connsiteY8" fmla="*/ 1721323 h 5104297"/>
              <a:gd name="connsiteX9" fmla="*/ 24470 w 3803030"/>
              <a:gd name="connsiteY9" fmla="*/ 953880 h 5104297"/>
              <a:gd name="connsiteX10" fmla="*/ 465342 w 3803030"/>
              <a:gd name="connsiteY10" fmla="*/ 317066 h 5104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03030" h="5104297">
                <a:moveTo>
                  <a:pt x="465342" y="317066"/>
                </a:moveTo>
                <a:cubicBezTo>
                  <a:pt x="859949" y="178273"/>
                  <a:pt x="1845106" y="-189120"/>
                  <a:pt x="2392113" y="121123"/>
                </a:cubicBezTo>
                <a:cubicBezTo>
                  <a:pt x="2939120" y="431366"/>
                  <a:pt x="3586821" y="1441016"/>
                  <a:pt x="3747385" y="2178523"/>
                </a:cubicBezTo>
                <a:cubicBezTo>
                  <a:pt x="3907949" y="2916030"/>
                  <a:pt x="3703842" y="4059030"/>
                  <a:pt x="3355499" y="4546166"/>
                </a:cubicBezTo>
                <a:cubicBezTo>
                  <a:pt x="3007156" y="5033302"/>
                  <a:pt x="2122692" y="5123108"/>
                  <a:pt x="1657328" y="5101337"/>
                </a:cubicBezTo>
                <a:cubicBezTo>
                  <a:pt x="1191964" y="5079566"/>
                  <a:pt x="672170" y="4761158"/>
                  <a:pt x="563313" y="4415537"/>
                </a:cubicBezTo>
                <a:cubicBezTo>
                  <a:pt x="454456" y="4069916"/>
                  <a:pt x="857228" y="3381395"/>
                  <a:pt x="1004185" y="3027609"/>
                </a:cubicBezTo>
                <a:cubicBezTo>
                  <a:pt x="1151142" y="2673823"/>
                  <a:pt x="1447778" y="2510537"/>
                  <a:pt x="1445056" y="2292823"/>
                </a:cubicBezTo>
                <a:cubicBezTo>
                  <a:pt x="1442335" y="2075109"/>
                  <a:pt x="1224620" y="1944480"/>
                  <a:pt x="987856" y="1721323"/>
                </a:cubicBezTo>
                <a:cubicBezTo>
                  <a:pt x="751092" y="1498166"/>
                  <a:pt x="108834" y="1190644"/>
                  <a:pt x="24470" y="953880"/>
                </a:cubicBezTo>
                <a:cubicBezTo>
                  <a:pt x="-59894" y="717116"/>
                  <a:pt x="70735" y="455859"/>
                  <a:pt x="465342" y="317066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5285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12444" y="12799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hjhjk</a:t>
            </a:r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927287" y="148328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Figures planes : </a:t>
              </a:r>
              <a:r>
                <a:rPr lang="fr-FR" sz="2800" b="1" dirty="0">
                  <a:solidFill>
                    <a:srgbClr val="00B0F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synthèse</a:t>
              </a:r>
            </a:p>
          </p:txBody>
        </p:sp>
      </p:grpSp>
      <p:sp>
        <p:nvSpPr>
          <p:cNvPr id="4" name="Nuage 3">
            <a:extLst>
              <a:ext uri="{FF2B5EF4-FFF2-40B4-BE49-F238E27FC236}">
                <a16:creationId xmlns:a16="http://schemas.microsoft.com/office/drawing/2014/main" id="{D21ADA47-C891-A049-A778-467E9CEAD4DE}"/>
              </a:ext>
            </a:extLst>
          </p:cNvPr>
          <p:cNvSpPr/>
          <p:nvPr/>
        </p:nvSpPr>
        <p:spPr>
          <a:xfrm>
            <a:off x="5101939" y="2941829"/>
            <a:ext cx="1975104" cy="1316736"/>
          </a:xfrm>
          <a:prstGeom prst="cloud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Figures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planes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E21D5379-7D49-AF41-A6A8-4825BD12AB8E}"/>
              </a:ext>
            </a:extLst>
          </p:cNvPr>
          <p:cNvSpPr/>
          <p:nvPr/>
        </p:nvSpPr>
        <p:spPr>
          <a:xfrm>
            <a:off x="5456571" y="1246350"/>
            <a:ext cx="1085850" cy="1085850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8619AAD8-2437-6740-9090-756E749701E1}"/>
              </a:ext>
            </a:extLst>
          </p:cNvPr>
          <p:cNvCxnSpPr>
            <a:cxnSpLocks/>
          </p:cNvCxnSpPr>
          <p:nvPr/>
        </p:nvCxnSpPr>
        <p:spPr>
          <a:xfrm>
            <a:off x="5999496" y="1789275"/>
            <a:ext cx="464366" cy="2812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CB9A1D5B-AA6E-284F-A427-BB77FD6A9691}"/>
              </a:ext>
            </a:extLst>
          </p:cNvPr>
          <p:cNvCxnSpPr>
            <a:cxnSpLocks/>
            <a:endCxn id="3" idx="0"/>
          </p:cNvCxnSpPr>
          <p:nvPr/>
        </p:nvCxnSpPr>
        <p:spPr>
          <a:xfrm flipV="1">
            <a:off x="5999496" y="1246350"/>
            <a:ext cx="0" cy="5429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5303F558-2646-A347-A360-FE73AC8CB14B}"/>
              </a:ext>
            </a:extLst>
          </p:cNvPr>
          <p:cNvCxnSpPr>
            <a:cxnSpLocks/>
          </p:cNvCxnSpPr>
          <p:nvPr/>
        </p:nvCxnSpPr>
        <p:spPr>
          <a:xfrm>
            <a:off x="5943473" y="1458686"/>
            <a:ext cx="12186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7FD96564-2563-6D4A-94AD-E75565C4FC23}"/>
              </a:ext>
            </a:extLst>
          </p:cNvPr>
          <p:cNvCxnSpPr>
            <a:cxnSpLocks/>
          </p:cNvCxnSpPr>
          <p:nvPr/>
        </p:nvCxnSpPr>
        <p:spPr>
          <a:xfrm>
            <a:off x="5943475" y="1502231"/>
            <a:ext cx="121866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D48EB4F-D0E9-7C42-9AD4-2246EFF5654F}"/>
              </a:ext>
            </a:extLst>
          </p:cNvPr>
          <p:cNvCxnSpPr>
            <a:cxnSpLocks/>
          </p:cNvCxnSpPr>
          <p:nvPr/>
        </p:nvCxnSpPr>
        <p:spPr>
          <a:xfrm flipV="1">
            <a:off x="6089491" y="1803790"/>
            <a:ext cx="57309" cy="11526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4C1DA18F-50CC-4347-AC25-73D864362D45}"/>
              </a:ext>
            </a:extLst>
          </p:cNvPr>
          <p:cNvCxnSpPr>
            <a:cxnSpLocks/>
          </p:cNvCxnSpPr>
          <p:nvPr/>
        </p:nvCxnSpPr>
        <p:spPr>
          <a:xfrm flipV="1">
            <a:off x="6125779" y="1832821"/>
            <a:ext cx="57309" cy="11526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BE5745A7-C028-CA4F-A346-B07039C73749}"/>
              </a:ext>
            </a:extLst>
          </p:cNvPr>
          <p:cNvSpPr txBox="1"/>
          <p:nvPr/>
        </p:nvSpPr>
        <p:spPr>
          <a:xfrm>
            <a:off x="5521445" y="892367"/>
            <a:ext cx="108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374997"/>
                </a:solidFill>
                <a:latin typeface="Century Gothic" panose="020B0502020202020204" pitchFamily="34" charset="0"/>
              </a:rPr>
              <a:t>CERCLE</a:t>
            </a:r>
          </a:p>
        </p:txBody>
      </p:sp>
      <p:sp>
        <p:nvSpPr>
          <p:cNvPr id="27" name="Triangle 26">
            <a:extLst>
              <a:ext uri="{FF2B5EF4-FFF2-40B4-BE49-F238E27FC236}">
                <a16:creationId xmlns:a16="http://schemas.microsoft.com/office/drawing/2014/main" id="{FE3FE774-78D5-334A-B91C-787BF59C09F5}"/>
              </a:ext>
            </a:extLst>
          </p:cNvPr>
          <p:cNvSpPr/>
          <p:nvPr/>
        </p:nvSpPr>
        <p:spPr>
          <a:xfrm>
            <a:off x="8888826" y="1386530"/>
            <a:ext cx="950259" cy="1022778"/>
          </a:xfrm>
          <a:prstGeom prst="triangle">
            <a:avLst>
              <a:gd name="adj" fmla="val 25772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FB2630BA-7AA0-624A-8F4E-855298906B16}"/>
              </a:ext>
            </a:extLst>
          </p:cNvPr>
          <p:cNvSpPr txBox="1"/>
          <p:nvPr/>
        </p:nvSpPr>
        <p:spPr>
          <a:xfrm>
            <a:off x="10336057" y="1317565"/>
            <a:ext cx="1481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374997"/>
                </a:solidFill>
                <a:latin typeface="Century Gothic" panose="020B0502020202020204" pitchFamily="34" charset="0"/>
              </a:rPr>
              <a:t>TRIANGLES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69CC27D8-31A9-464C-B84C-F54C220520C1}"/>
              </a:ext>
            </a:extLst>
          </p:cNvPr>
          <p:cNvSpPr txBox="1"/>
          <p:nvPr/>
        </p:nvSpPr>
        <p:spPr>
          <a:xfrm>
            <a:off x="8486625" y="2428499"/>
            <a:ext cx="16183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latin typeface="Century Gothic" panose="020B0502020202020204" pitchFamily="34" charset="0"/>
              </a:rPr>
              <a:t>quelconque</a:t>
            </a:r>
          </a:p>
        </p:txBody>
      </p:sp>
      <p:sp>
        <p:nvSpPr>
          <p:cNvPr id="51" name="Forme libre 50">
            <a:extLst>
              <a:ext uri="{FF2B5EF4-FFF2-40B4-BE49-F238E27FC236}">
                <a16:creationId xmlns:a16="http://schemas.microsoft.com/office/drawing/2014/main" id="{7E8D2D0A-2210-684F-9BD7-538A8AE4FF52}"/>
              </a:ext>
            </a:extLst>
          </p:cNvPr>
          <p:cNvSpPr/>
          <p:nvPr/>
        </p:nvSpPr>
        <p:spPr>
          <a:xfrm>
            <a:off x="7666282" y="1246351"/>
            <a:ext cx="3803030" cy="5451324"/>
          </a:xfrm>
          <a:custGeom>
            <a:avLst/>
            <a:gdLst>
              <a:gd name="connsiteX0" fmla="*/ 465342 w 3803030"/>
              <a:gd name="connsiteY0" fmla="*/ 317066 h 5104297"/>
              <a:gd name="connsiteX1" fmla="*/ 2392113 w 3803030"/>
              <a:gd name="connsiteY1" fmla="*/ 121123 h 5104297"/>
              <a:gd name="connsiteX2" fmla="*/ 3747385 w 3803030"/>
              <a:gd name="connsiteY2" fmla="*/ 2178523 h 5104297"/>
              <a:gd name="connsiteX3" fmla="*/ 3355499 w 3803030"/>
              <a:gd name="connsiteY3" fmla="*/ 4546166 h 5104297"/>
              <a:gd name="connsiteX4" fmla="*/ 1657328 w 3803030"/>
              <a:gd name="connsiteY4" fmla="*/ 5101337 h 5104297"/>
              <a:gd name="connsiteX5" fmla="*/ 563313 w 3803030"/>
              <a:gd name="connsiteY5" fmla="*/ 4415537 h 5104297"/>
              <a:gd name="connsiteX6" fmla="*/ 1004185 w 3803030"/>
              <a:gd name="connsiteY6" fmla="*/ 3027609 h 5104297"/>
              <a:gd name="connsiteX7" fmla="*/ 1445056 w 3803030"/>
              <a:gd name="connsiteY7" fmla="*/ 2292823 h 5104297"/>
              <a:gd name="connsiteX8" fmla="*/ 987856 w 3803030"/>
              <a:gd name="connsiteY8" fmla="*/ 1721323 h 5104297"/>
              <a:gd name="connsiteX9" fmla="*/ 24470 w 3803030"/>
              <a:gd name="connsiteY9" fmla="*/ 953880 h 5104297"/>
              <a:gd name="connsiteX10" fmla="*/ 465342 w 3803030"/>
              <a:gd name="connsiteY10" fmla="*/ 317066 h 5104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03030" h="5104297">
                <a:moveTo>
                  <a:pt x="465342" y="317066"/>
                </a:moveTo>
                <a:cubicBezTo>
                  <a:pt x="859949" y="178273"/>
                  <a:pt x="1845106" y="-189120"/>
                  <a:pt x="2392113" y="121123"/>
                </a:cubicBezTo>
                <a:cubicBezTo>
                  <a:pt x="2939120" y="431366"/>
                  <a:pt x="3586821" y="1441016"/>
                  <a:pt x="3747385" y="2178523"/>
                </a:cubicBezTo>
                <a:cubicBezTo>
                  <a:pt x="3907949" y="2916030"/>
                  <a:pt x="3703842" y="4059030"/>
                  <a:pt x="3355499" y="4546166"/>
                </a:cubicBezTo>
                <a:cubicBezTo>
                  <a:pt x="3007156" y="5033302"/>
                  <a:pt x="2122692" y="5123108"/>
                  <a:pt x="1657328" y="5101337"/>
                </a:cubicBezTo>
                <a:cubicBezTo>
                  <a:pt x="1191964" y="5079566"/>
                  <a:pt x="672170" y="4761158"/>
                  <a:pt x="563313" y="4415537"/>
                </a:cubicBezTo>
                <a:cubicBezTo>
                  <a:pt x="454456" y="4069916"/>
                  <a:pt x="857228" y="3381395"/>
                  <a:pt x="1004185" y="3027609"/>
                </a:cubicBezTo>
                <a:cubicBezTo>
                  <a:pt x="1151142" y="2673823"/>
                  <a:pt x="1447778" y="2510537"/>
                  <a:pt x="1445056" y="2292823"/>
                </a:cubicBezTo>
                <a:cubicBezTo>
                  <a:pt x="1442335" y="2075109"/>
                  <a:pt x="1224620" y="1944480"/>
                  <a:pt x="987856" y="1721323"/>
                </a:cubicBezTo>
                <a:cubicBezTo>
                  <a:pt x="751092" y="1498166"/>
                  <a:pt x="108834" y="1190644"/>
                  <a:pt x="24470" y="953880"/>
                </a:cubicBezTo>
                <a:cubicBezTo>
                  <a:pt x="-59894" y="717116"/>
                  <a:pt x="70735" y="455859"/>
                  <a:pt x="465342" y="317066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9826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12444" y="12799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hjhjk</a:t>
            </a:r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927287" y="148328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Figures planes : </a:t>
              </a:r>
              <a:r>
                <a:rPr lang="fr-FR" sz="2800" b="1" dirty="0">
                  <a:solidFill>
                    <a:srgbClr val="00B0F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synthèse</a:t>
              </a:r>
            </a:p>
          </p:txBody>
        </p:sp>
      </p:grpSp>
      <p:sp>
        <p:nvSpPr>
          <p:cNvPr id="4" name="Nuage 3">
            <a:extLst>
              <a:ext uri="{FF2B5EF4-FFF2-40B4-BE49-F238E27FC236}">
                <a16:creationId xmlns:a16="http://schemas.microsoft.com/office/drawing/2014/main" id="{D21ADA47-C891-A049-A778-467E9CEAD4DE}"/>
              </a:ext>
            </a:extLst>
          </p:cNvPr>
          <p:cNvSpPr/>
          <p:nvPr/>
        </p:nvSpPr>
        <p:spPr>
          <a:xfrm>
            <a:off x="5101939" y="2941829"/>
            <a:ext cx="1975104" cy="1316736"/>
          </a:xfrm>
          <a:prstGeom prst="cloud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Figures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planes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E21D5379-7D49-AF41-A6A8-4825BD12AB8E}"/>
              </a:ext>
            </a:extLst>
          </p:cNvPr>
          <p:cNvSpPr/>
          <p:nvPr/>
        </p:nvSpPr>
        <p:spPr>
          <a:xfrm>
            <a:off x="5456571" y="1246350"/>
            <a:ext cx="1085850" cy="1085850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8619AAD8-2437-6740-9090-756E749701E1}"/>
              </a:ext>
            </a:extLst>
          </p:cNvPr>
          <p:cNvCxnSpPr>
            <a:cxnSpLocks/>
          </p:cNvCxnSpPr>
          <p:nvPr/>
        </p:nvCxnSpPr>
        <p:spPr>
          <a:xfrm>
            <a:off x="5999496" y="1789275"/>
            <a:ext cx="464366" cy="2812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CB9A1D5B-AA6E-284F-A427-BB77FD6A9691}"/>
              </a:ext>
            </a:extLst>
          </p:cNvPr>
          <p:cNvCxnSpPr>
            <a:cxnSpLocks/>
            <a:endCxn id="3" idx="0"/>
          </p:cNvCxnSpPr>
          <p:nvPr/>
        </p:nvCxnSpPr>
        <p:spPr>
          <a:xfrm flipV="1">
            <a:off x="5999496" y="1246350"/>
            <a:ext cx="0" cy="5429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5303F558-2646-A347-A360-FE73AC8CB14B}"/>
              </a:ext>
            </a:extLst>
          </p:cNvPr>
          <p:cNvCxnSpPr>
            <a:cxnSpLocks/>
          </p:cNvCxnSpPr>
          <p:nvPr/>
        </p:nvCxnSpPr>
        <p:spPr>
          <a:xfrm>
            <a:off x="5943473" y="1458686"/>
            <a:ext cx="12186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7FD96564-2563-6D4A-94AD-E75565C4FC23}"/>
              </a:ext>
            </a:extLst>
          </p:cNvPr>
          <p:cNvCxnSpPr>
            <a:cxnSpLocks/>
          </p:cNvCxnSpPr>
          <p:nvPr/>
        </p:nvCxnSpPr>
        <p:spPr>
          <a:xfrm>
            <a:off x="5943475" y="1502231"/>
            <a:ext cx="121866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D48EB4F-D0E9-7C42-9AD4-2246EFF5654F}"/>
              </a:ext>
            </a:extLst>
          </p:cNvPr>
          <p:cNvCxnSpPr>
            <a:cxnSpLocks/>
          </p:cNvCxnSpPr>
          <p:nvPr/>
        </p:nvCxnSpPr>
        <p:spPr>
          <a:xfrm flipV="1">
            <a:off x="6089491" y="1803790"/>
            <a:ext cx="57309" cy="11526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4C1DA18F-50CC-4347-AC25-73D864362D45}"/>
              </a:ext>
            </a:extLst>
          </p:cNvPr>
          <p:cNvCxnSpPr>
            <a:cxnSpLocks/>
          </p:cNvCxnSpPr>
          <p:nvPr/>
        </p:nvCxnSpPr>
        <p:spPr>
          <a:xfrm flipV="1">
            <a:off x="6125779" y="1832821"/>
            <a:ext cx="57309" cy="11526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BE5745A7-C028-CA4F-A346-B07039C73749}"/>
              </a:ext>
            </a:extLst>
          </p:cNvPr>
          <p:cNvSpPr txBox="1"/>
          <p:nvPr/>
        </p:nvSpPr>
        <p:spPr>
          <a:xfrm>
            <a:off x="5521445" y="892367"/>
            <a:ext cx="108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374997"/>
                </a:solidFill>
                <a:latin typeface="Century Gothic" panose="020B0502020202020204" pitchFamily="34" charset="0"/>
              </a:rPr>
              <a:t>CERCLE</a:t>
            </a:r>
          </a:p>
        </p:txBody>
      </p:sp>
      <p:sp>
        <p:nvSpPr>
          <p:cNvPr id="27" name="Triangle 26">
            <a:extLst>
              <a:ext uri="{FF2B5EF4-FFF2-40B4-BE49-F238E27FC236}">
                <a16:creationId xmlns:a16="http://schemas.microsoft.com/office/drawing/2014/main" id="{FE3FE774-78D5-334A-B91C-787BF59C09F5}"/>
              </a:ext>
            </a:extLst>
          </p:cNvPr>
          <p:cNvSpPr/>
          <p:nvPr/>
        </p:nvSpPr>
        <p:spPr>
          <a:xfrm>
            <a:off x="8888826" y="1386530"/>
            <a:ext cx="950259" cy="1022778"/>
          </a:xfrm>
          <a:prstGeom prst="triangle">
            <a:avLst>
              <a:gd name="adj" fmla="val 25772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Triangle 29">
            <a:extLst>
              <a:ext uri="{FF2B5EF4-FFF2-40B4-BE49-F238E27FC236}">
                <a16:creationId xmlns:a16="http://schemas.microsoft.com/office/drawing/2014/main" id="{72932BD0-9DF3-2743-94E9-08A41B536D50}"/>
              </a:ext>
            </a:extLst>
          </p:cNvPr>
          <p:cNvSpPr/>
          <p:nvPr/>
        </p:nvSpPr>
        <p:spPr>
          <a:xfrm>
            <a:off x="9146969" y="5006629"/>
            <a:ext cx="1384232" cy="1124096"/>
          </a:xfrm>
          <a:prstGeom prst="triangle">
            <a:avLst>
              <a:gd name="adj" fmla="val 0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FB2630BA-7AA0-624A-8F4E-855298906B16}"/>
              </a:ext>
            </a:extLst>
          </p:cNvPr>
          <p:cNvSpPr txBox="1"/>
          <p:nvPr/>
        </p:nvSpPr>
        <p:spPr>
          <a:xfrm>
            <a:off x="10336057" y="1317565"/>
            <a:ext cx="1481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374997"/>
                </a:solidFill>
                <a:latin typeface="Century Gothic" panose="020B0502020202020204" pitchFamily="34" charset="0"/>
              </a:rPr>
              <a:t>TRIANGLES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69CC27D8-31A9-464C-B84C-F54C220520C1}"/>
              </a:ext>
            </a:extLst>
          </p:cNvPr>
          <p:cNvSpPr txBox="1"/>
          <p:nvPr/>
        </p:nvSpPr>
        <p:spPr>
          <a:xfrm>
            <a:off x="8486625" y="2428499"/>
            <a:ext cx="16183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latin typeface="Century Gothic" panose="020B0502020202020204" pitchFamily="34" charset="0"/>
              </a:rPr>
              <a:t>quelconque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607484B8-E69A-624A-A020-72E926B1702F}"/>
              </a:ext>
            </a:extLst>
          </p:cNvPr>
          <p:cNvSpPr txBox="1"/>
          <p:nvPr/>
        </p:nvSpPr>
        <p:spPr>
          <a:xfrm>
            <a:off x="9032458" y="6131605"/>
            <a:ext cx="16183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Century Gothic" panose="020B0502020202020204" pitchFamily="34" charset="0"/>
              </a:rPr>
              <a:t>rectangle</a:t>
            </a:r>
          </a:p>
        </p:txBody>
      </p:sp>
      <p:sp>
        <p:nvSpPr>
          <p:cNvPr id="51" name="Forme libre 50">
            <a:extLst>
              <a:ext uri="{FF2B5EF4-FFF2-40B4-BE49-F238E27FC236}">
                <a16:creationId xmlns:a16="http://schemas.microsoft.com/office/drawing/2014/main" id="{7E8D2D0A-2210-684F-9BD7-538A8AE4FF52}"/>
              </a:ext>
            </a:extLst>
          </p:cNvPr>
          <p:cNvSpPr/>
          <p:nvPr/>
        </p:nvSpPr>
        <p:spPr>
          <a:xfrm>
            <a:off x="7666282" y="1246351"/>
            <a:ext cx="3803030" cy="5451324"/>
          </a:xfrm>
          <a:custGeom>
            <a:avLst/>
            <a:gdLst>
              <a:gd name="connsiteX0" fmla="*/ 465342 w 3803030"/>
              <a:gd name="connsiteY0" fmla="*/ 317066 h 5104297"/>
              <a:gd name="connsiteX1" fmla="*/ 2392113 w 3803030"/>
              <a:gd name="connsiteY1" fmla="*/ 121123 h 5104297"/>
              <a:gd name="connsiteX2" fmla="*/ 3747385 w 3803030"/>
              <a:gd name="connsiteY2" fmla="*/ 2178523 h 5104297"/>
              <a:gd name="connsiteX3" fmla="*/ 3355499 w 3803030"/>
              <a:gd name="connsiteY3" fmla="*/ 4546166 h 5104297"/>
              <a:gd name="connsiteX4" fmla="*/ 1657328 w 3803030"/>
              <a:gd name="connsiteY4" fmla="*/ 5101337 h 5104297"/>
              <a:gd name="connsiteX5" fmla="*/ 563313 w 3803030"/>
              <a:gd name="connsiteY5" fmla="*/ 4415537 h 5104297"/>
              <a:gd name="connsiteX6" fmla="*/ 1004185 w 3803030"/>
              <a:gd name="connsiteY6" fmla="*/ 3027609 h 5104297"/>
              <a:gd name="connsiteX7" fmla="*/ 1445056 w 3803030"/>
              <a:gd name="connsiteY7" fmla="*/ 2292823 h 5104297"/>
              <a:gd name="connsiteX8" fmla="*/ 987856 w 3803030"/>
              <a:gd name="connsiteY8" fmla="*/ 1721323 h 5104297"/>
              <a:gd name="connsiteX9" fmla="*/ 24470 w 3803030"/>
              <a:gd name="connsiteY9" fmla="*/ 953880 h 5104297"/>
              <a:gd name="connsiteX10" fmla="*/ 465342 w 3803030"/>
              <a:gd name="connsiteY10" fmla="*/ 317066 h 5104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03030" h="5104297">
                <a:moveTo>
                  <a:pt x="465342" y="317066"/>
                </a:moveTo>
                <a:cubicBezTo>
                  <a:pt x="859949" y="178273"/>
                  <a:pt x="1845106" y="-189120"/>
                  <a:pt x="2392113" y="121123"/>
                </a:cubicBezTo>
                <a:cubicBezTo>
                  <a:pt x="2939120" y="431366"/>
                  <a:pt x="3586821" y="1441016"/>
                  <a:pt x="3747385" y="2178523"/>
                </a:cubicBezTo>
                <a:cubicBezTo>
                  <a:pt x="3907949" y="2916030"/>
                  <a:pt x="3703842" y="4059030"/>
                  <a:pt x="3355499" y="4546166"/>
                </a:cubicBezTo>
                <a:cubicBezTo>
                  <a:pt x="3007156" y="5033302"/>
                  <a:pt x="2122692" y="5123108"/>
                  <a:pt x="1657328" y="5101337"/>
                </a:cubicBezTo>
                <a:cubicBezTo>
                  <a:pt x="1191964" y="5079566"/>
                  <a:pt x="672170" y="4761158"/>
                  <a:pt x="563313" y="4415537"/>
                </a:cubicBezTo>
                <a:cubicBezTo>
                  <a:pt x="454456" y="4069916"/>
                  <a:pt x="857228" y="3381395"/>
                  <a:pt x="1004185" y="3027609"/>
                </a:cubicBezTo>
                <a:cubicBezTo>
                  <a:pt x="1151142" y="2673823"/>
                  <a:pt x="1447778" y="2510537"/>
                  <a:pt x="1445056" y="2292823"/>
                </a:cubicBezTo>
                <a:cubicBezTo>
                  <a:pt x="1442335" y="2075109"/>
                  <a:pt x="1224620" y="1944480"/>
                  <a:pt x="987856" y="1721323"/>
                </a:cubicBezTo>
                <a:cubicBezTo>
                  <a:pt x="751092" y="1498166"/>
                  <a:pt x="108834" y="1190644"/>
                  <a:pt x="24470" y="953880"/>
                </a:cubicBezTo>
                <a:cubicBezTo>
                  <a:pt x="-59894" y="717116"/>
                  <a:pt x="70735" y="455859"/>
                  <a:pt x="465342" y="317066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224545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5580</TotalTime>
  <Words>1163</Words>
  <Application>Microsoft Macintosh PowerPoint</Application>
  <PresentationFormat>Grand écran</PresentationFormat>
  <Paragraphs>338</Paragraphs>
  <Slides>54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54</vt:i4>
      </vt:variant>
    </vt:vector>
  </HeadingPairs>
  <TitlesOfParts>
    <vt:vector size="60" baseType="lpstr">
      <vt:lpstr>Arial</vt:lpstr>
      <vt:lpstr>Calibri</vt:lpstr>
      <vt:lpstr>Calibri Light</vt:lpstr>
      <vt:lpstr>Century Gothic</vt:lpstr>
      <vt:lpstr>Times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140</cp:revision>
  <dcterms:created xsi:type="dcterms:W3CDTF">2021-08-14T07:02:46Z</dcterms:created>
  <dcterms:modified xsi:type="dcterms:W3CDTF">2022-12-29T23:03:52Z</dcterms:modified>
</cp:coreProperties>
</file>