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15" r:id="rId2"/>
    <p:sldId id="642" r:id="rId3"/>
    <p:sldId id="435" r:id="rId4"/>
    <p:sldId id="1232" r:id="rId5"/>
    <p:sldId id="1177" r:id="rId6"/>
    <p:sldId id="1213" r:id="rId7"/>
    <p:sldId id="1189" r:id="rId8"/>
    <p:sldId id="1233" r:id="rId9"/>
    <p:sldId id="1153" r:id="rId10"/>
    <p:sldId id="1154" r:id="rId11"/>
    <p:sldId id="1158" r:id="rId12"/>
    <p:sldId id="1155" r:id="rId13"/>
    <p:sldId id="1156" r:id="rId14"/>
    <p:sldId id="1157" r:id="rId15"/>
    <p:sldId id="1203" r:id="rId16"/>
    <p:sldId id="1239" r:id="rId17"/>
    <p:sldId id="1234" r:id="rId18"/>
    <p:sldId id="1131" r:id="rId19"/>
    <p:sldId id="718" r:id="rId20"/>
    <p:sldId id="1192" r:id="rId21"/>
    <p:sldId id="1235" r:id="rId22"/>
    <p:sldId id="1242" r:id="rId23"/>
    <p:sldId id="1236" r:id="rId24"/>
    <p:sldId id="1243" r:id="rId25"/>
    <p:sldId id="756" r:id="rId26"/>
    <p:sldId id="1237" r:id="rId27"/>
    <p:sldId id="1238" r:id="rId28"/>
    <p:sldId id="1133" r:id="rId29"/>
    <p:sldId id="1198" r:id="rId30"/>
    <p:sldId id="1199" r:id="rId31"/>
    <p:sldId id="1167" r:id="rId32"/>
    <p:sldId id="1200" r:id="rId33"/>
    <p:sldId id="1201" r:id="rId34"/>
    <p:sldId id="1202" r:id="rId35"/>
    <p:sldId id="1168" r:id="rId36"/>
    <p:sldId id="1205" r:id="rId37"/>
    <p:sldId id="1222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997"/>
    <a:srgbClr val="C3A7BA"/>
    <a:srgbClr val="FF41A5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43"/>
    <p:restoredTop sz="96272"/>
  </p:normalViewPr>
  <p:slideViewPr>
    <p:cSldViewPr snapToGrid="0" snapToObjects="1">
      <p:cViewPr varScale="1">
        <p:scale>
          <a:sx n="86" d="100"/>
          <a:sy n="86" d="100"/>
        </p:scale>
        <p:origin x="24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26/12/2022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26/12/2022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750141" y="4908320"/>
            <a:ext cx="6620399" cy="174621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quoi est constituée la figure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quoi peut servir le cure-dent ? Que devez-vous faire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130DBC5-81A0-DC4E-831F-A11C3463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135268"/>
            <a:ext cx="4912627" cy="35296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FEE28-E258-AB47-B510-6958B447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36" y="1135268"/>
            <a:ext cx="5931423" cy="41958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E1C9F0-AE14-9145-A722-B4D4F9EA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531">
            <a:off x="7927632" y="4891241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2521527"/>
            <a:ext cx="3347414" cy="3075709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Lors de cette mission, vous allez apprendre à tracer une figure particulière en utilisant un instrument de géométrie étrange : le cure-dent.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42AF50-7EA8-5B48-A963-F4679D98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092412"/>
            <a:ext cx="786149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2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231755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14E8F2-D01C-EB4F-AF71-039D93007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64" y="0"/>
            <a:ext cx="9713072" cy="68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9B064C3-3D30-4243-8B9D-3F18ACBA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64" y="1523947"/>
            <a:ext cx="7394271" cy="44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DA7BA19-1A94-1D43-9B04-2970F2B1E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71" y="0"/>
            <a:ext cx="9690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D6DDF3F-1C0B-724F-B830-864D6CDFC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24185"/>
            <a:ext cx="7416800" cy="533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16355B-D61B-7240-9338-15B645D65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63" y="2090515"/>
            <a:ext cx="4508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61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 : </a:t>
            </a:r>
            <a:r>
              <a:rPr lang="fr-FR" sz="2800" b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9276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Jeux de calcul : </a:t>
              </a:r>
              <a:r>
                <a:rPr lang="fr-FR" sz="2800" b="1" dirty="0" err="1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Calculodés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82951A5-1674-D847-B3FD-DC06CB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3" r="222" b="23320"/>
          <a:stretch/>
        </p:blipFill>
        <p:spPr>
          <a:xfrm>
            <a:off x="2531713" y="1222159"/>
            <a:ext cx="2575645" cy="111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33DFBA-DCA1-8B44-8F92-7B03F4FA2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643709" y="2559050"/>
            <a:ext cx="3194050" cy="3797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BD88C1-180E-FA44-B482-313F9BCAF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63"/>
          <a:stretch/>
        </p:blipFill>
        <p:spPr>
          <a:xfrm>
            <a:off x="297899" y="2566387"/>
            <a:ext cx="3241168" cy="3797300"/>
          </a:xfrm>
          <a:prstGeom prst="rect">
            <a:avLst/>
          </a:prstGeom>
        </p:spPr>
      </p:pic>
      <p:sp>
        <p:nvSpPr>
          <p:cNvPr id="21" name="Rectangle : avec coins arrondis en haut 20">
            <a:extLst>
              <a:ext uri="{FF2B5EF4-FFF2-40B4-BE49-F238E27FC236}">
                <a16:creationId xmlns:a16="http://schemas.microsoft.com/office/drawing/2014/main" id="{C7730648-8372-914D-BD79-E44F1C5FEF74}"/>
              </a:ext>
            </a:extLst>
          </p:cNvPr>
          <p:cNvSpPr/>
          <p:nvPr/>
        </p:nvSpPr>
        <p:spPr>
          <a:xfrm>
            <a:off x="7084643" y="1111782"/>
            <a:ext cx="4809458" cy="5251906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Dispositif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2 à 3 joueurs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Matériel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3 dés à 10 faces (numérotées de 0 à 9) et des frises calcul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Règles du jeu : </a:t>
            </a:r>
            <a:r>
              <a:rPr lang="fr-FR" dirty="0">
                <a:latin typeface="Century Gothic" panose="020B0502020202020204" pitchFamily="34" charset="0"/>
              </a:rPr>
              <a:t>Le joueur dont c’est le tour lance 3 dés afin de constituer le nombre de départ de 3 chiffres (un dé pour les centaines, un dé pour les dizaines, un dé pour les unités).</a:t>
            </a:r>
          </a:p>
          <a:p>
            <a:r>
              <a:rPr lang="fr-FR" dirty="0">
                <a:latin typeface="Century Gothic" panose="020B0502020202020204" pitchFamily="34" charset="0"/>
              </a:rPr>
              <a:t>Il pioche aussi une  frise calcul . Tous les joueurs doivent trouver le nombre « arrivée ».  Le premier (avec le bon résultat) gagne 3 points, le second 2 points, le troisième 1 point, si l’on joue à 3 joueurs.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943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03C6AF5-C6CC-FB4D-82E3-05703642ECF4}"/>
              </a:ext>
            </a:extLst>
          </p:cNvPr>
          <p:cNvSpPr/>
          <p:nvPr/>
        </p:nvSpPr>
        <p:spPr>
          <a:xfrm>
            <a:off x="2038055" y="2630467"/>
            <a:ext cx="8128907" cy="1597066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figures planes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Vérification des </a:t>
            </a:r>
            <a:r>
              <a:rPr lang="fr-FR" sz="32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</a:p>
        </p:txBody>
      </p:sp>
    </p:spTree>
    <p:extLst>
      <p:ext uri="{BB962C8B-B14F-4D97-AF65-F5344CB8AC3E}">
        <p14:creationId xmlns:p14="http://schemas.microsoft.com/office/powerpoint/2010/main" val="237181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06105" y="1564031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 </a:t>
            </a:r>
            <a:endParaRPr lang="fr-FR" sz="2800" dirty="0">
              <a:solidFill>
                <a:srgbClr val="C3A7BA"/>
              </a:solidFill>
            </a:endParaRP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- entraînement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38937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 </a:t>
            </a:r>
            <a:endParaRPr lang="fr-FR" sz="2800" dirty="0">
              <a:solidFill>
                <a:srgbClr val="C3A7BA"/>
              </a:solidFill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817201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 entraînement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987C7-A440-9245-BC49-95E8E4EA1070}"/>
              </a:ext>
            </a:extLst>
          </p:cNvPr>
          <p:cNvSpPr/>
          <p:nvPr/>
        </p:nvSpPr>
        <p:spPr>
          <a:xfrm>
            <a:off x="2559049" y="1524000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Ex.1 et 3 p.122 / Ex.8 et 10 p.123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B46A61-DEE8-C741-81A0-2435F8E0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2732932"/>
            <a:ext cx="3416300" cy="3441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588516-573A-6D45-9687-69EAD3F56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02" y="2736850"/>
            <a:ext cx="3165230" cy="34829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13E792-246B-2E4D-B0DC-96D5BE207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43" y="4709547"/>
            <a:ext cx="3505200" cy="1168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5881F1-980F-B54C-8FEC-F4E1D3B0B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943" y="3022546"/>
            <a:ext cx="3365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3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- entraînement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11981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Division entraînement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987C7-A440-9245-BC49-95E8E4EA1070}"/>
              </a:ext>
            </a:extLst>
          </p:cNvPr>
          <p:cNvSpPr/>
          <p:nvPr/>
        </p:nvSpPr>
        <p:spPr>
          <a:xfrm>
            <a:off x="2559049" y="1524000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Ex.4 p. 229 (a. b.)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EB3777-F212-1F49-BECE-AB92DBB83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" r="35767" b="43556"/>
          <a:stretch/>
        </p:blipFill>
        <p:spPr>
          <a:xfrm>
            <a:off x="2559049" y="2883740"/>
            <a:ext cx="6402331" cy="25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01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06105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Figures planes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rebrassage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endParaRPr lang="fr-FR" sz="2800" dirty="0">
              <a:solidFill>
                <a:srgbClr val="374997"/>
              </a:solidFill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96050F-71A9-724A-82D0-81FB7DFA3C88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3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 </a:t>
            </a:r>
            <a:endParaRPr lang="fr-FR" sz="2800" dirty="0">
              <a:solidFill>
                <a:srgbClr val="374997"/>
              </a:solidFill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16950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88" y="978668"/>
            <a:ext cx="7871424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1009634"/>
            <a:ext cx="7871424" cy="5686425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ECF34050-FB29-CE4B-873F-8C98C58EACDF}"/>
              </a:ext>
            </a:extLst>
          </p:cNvPr>
          <p:cNvSpPr/>
          <p:nvPr/>
        </p:nvSpPr>
        <p:spPr>
          <a:xfrm>
            <a:off x="8406109" y="1947979"/>
            <a:ext cx="3526673" cy="380973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 est la particularité de cette mission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</p:spTree>
    <p:extLst>
      <p:ext uri="{BB962C8B-B14F-4D97-AF65-F5344CB8AC3E}">
        <p14:creationId xmlns:p14="http://schemas.microsoft.com/office/powerpoint/2010/main" val="66964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516773" y="287946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135569" y="1257233"/>
            <a:ext cx="254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F6E02B-693C-1449-9A51-CE16938A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763" y="1101334"/>
            <a:ext cx="7887202" cy="56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1009634"/>
            <a:ext cx="7871424" cy="5686425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ECF34050-FB29-CE4B-873F-8C98C58EACDF}"/>
              </a:ext>
            </a:extLst>
          </p:cNvPr>
          <p:cNvSpPr/>
          <p:nvPr/>
        </p:nvSpPr>
        <p:spPr>
          <a:xfrm>
            <a:off x="8406109" y="1947979"/>
            <a:ext cx="3526673" cy="3809734"/>
          </a:xfrm>
          <a:prstGeom prst="round2SameRect">
            <a:avLst/>
          </a:prstGeom>
          <a:solidFill>
            <a:srgbClr val="FFF5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compléter vos connaissances pour tracer des triangles, d’abord le triangle quelconque puis le triangle rectangle.</a:t>
            </a:r>
          </a:p>
        </p:txBody>
      </p:sp>
    </p:spTree>
    <p:extLst>
      <p:ext uri="{BB962C8B-B14F-4D97-AF65-F5344CB8AC3E}">
        <p14:creationId xmlns:p14="http://schemas.microsoft.com/office/powerpoint/2010/main" val="877905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626895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9" t="55202" r="11939" b="32563"/>
          <a:stretch/>
        </p:blipFill>
        <p:spPr>
          <a:xfrm>
            <a:off x="292861" y="988485"/>
            <a:ext cx="8201186" cy="889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05174-78E7-EF42-8F76-DDF4D4CFDEA0}"/>
              </a:ext>
            </a:extLst>
          </p:cNvPr>
          <p:cNvSpPr/>
          <p:nvPr/>
        </p:nvSpPr>
        <p:spPr>
          <a:xfrm>
            <a:off x="291914" y="1981200"/>
            <a:ext cx="11556426" cy="4375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02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3" t="67437" r="8002" b="20042"/>
          <a:stretch/>
        </p:blipFill>
        <p:spPr>
          <a:xfrm>
            <a:off x="291914" y="990600"/>
            <a:ext cx="8546339" cy="909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05174-78E7-EF42-8F76-DDF4D4CFDEA0}"/>
              </a:ext>
            </a:extLst>
          </p:cNvPr>
          <p:cNvSpPr/>
          <p:nvPr/>
        </p:nvSpPr>
        <p:spPr>
          <a:xfrm>
            <a:off x="291914" y="1981200"/>
            <a:ext cx="11556426" cy="4375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732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5C4ACCE-1409-BB42-BB8A-F1E694364197}"/>
              </a:ext>
            </a:extLst>
          </p:cNvPr>
          <p:cNvSpPr/>
          <p:nvPr/>
        </p:nvSpPr>
        <p:spPr>
          <a:xfrm>
            <a:off x="291914" y="1123949"/>
            <a:ext cx="11556426" cy="5597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un triangle quelconque, la méthode la plus précise est</a:t>
            </a: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un triangle rectangle, la méthode la plus précise est</a:t>
            </a: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54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FDEBB12-D83E-E84F-B00A-664CF410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50" y="931168"/>
            <a:ext cx="5702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2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FA7E1BA-33E4-6548-BFF5-81AD1D93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52" y="-1"/>
            <a:ext cx="96449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66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 entraînement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9F27D72-0E60-4D43-8774-28D51753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768" y="997841"/>
            <a:ext cx="8054463" cy="57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344755" y="284275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161018" y="1066341"/>
            <a:ext cx="2157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912728-CD2D-A047-842B-5B2094ED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64" y="1066341"/>
            <a:ext cx="8130683" cy="57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62864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0" y="247529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9363995" y="2491073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7B854-2CAB-3143-9BDF-996634F1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9" y="1102548"/>
            <a:ext cx="7543800" cy="565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CE001C-223F-044D-83D4-264C24F3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349" y="3428152"/>
            <a:ext cx="4058820" cy="19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564031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figures planes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Jeu : </a:t>
            </a:r>
            <a:r>
              <a:rPr lang="fr-FR" sz="2800" b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81420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figures planes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45763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B6EAE4-301F-EC40-8E2F-3E773BBA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54" y="1073150"/>
            <a:ext cx="786149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89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5423</TotalTime>
  <Words>708</Words>
  <Application>Microsoft Macintosh PowerPoint</Application>
  <PresentationFormat>Grand écran</PresentationFormat>
  <Paragraphs>146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133</cp:revision>
  <dcterms:created xsi:type="dcterms:W3CDTF">2021-08-14T07:02:46Z</dcterms:created>
  <dcterms:modified xsi:type="dcterms:W3CDTF">2022-12-26T21:18:21Z</dcterms:modified>
</cp:coreProperties>
</file>