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15" r:id="rId2"/>
    <p:sldId id="774" r:id="rId3"/>
    <p:sldId id="891" r:id="rId4"/>
    <p:sldId id="892" r:id="rId5"/>
    <p:sldId id="893" r:id="rId6"/>
    <p:sldId id="1000" r:id="rId7"/>
    <p:sldId id="896" r:id="rId8"/>
    <p:sldId id="895" r:id="rId9"/>
    <p:sldId id="718" r:id="rId10"/>
    <p:sldId id="856" r:id="rId11"/>
    <p:sldId id="897" r:id="rId12"/>
    <p:sldId id="902" r:id="rId13"/>
    <p:sldId id="756" r:id="rId14"/>
    <p:sldId id="857" r:id="rId15"/>
    <p:sldId id="904" r:id="rId16"/>
    <p:sldId id="908" r:id="rId17"/>
    <p:sldId id="909" r:id="rId18"/>
    <p:sldId id="910" r:id="rId19"/>
    <p:sldId id="912" r:id="rId20"/>
    <p:sldId id="913" r:id="rId21"/>
    <p:sldId id="840" r:id="rId22"/>
    <p:sldId id="888" r:id="rId23"/>
    <p:sldId id="916" r:id="rId24"/>
    <p:sldId id="88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FF41A5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6272"/>
  </p:normalViewPr>
  <p:slideViewPr>
    <p:cSldViewPr snapToGrid="0" snapToObjects="1">
      <p:cViewPr varScale="1">
        <p:scale>
          <a:sx n="109" d="100"/>
          <a:sy n="109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27/10/2022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27/10/2022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3087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Relations et propriétés géométriques : 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1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Défi 29 questions n°3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389101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   </a:t>
            </a:r>
            <a:r>
              <a:rPr lang="fr-FR" sz="2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Relations et propriétés géométriques – </a:t>
            </a:r>
            <a:r>
              <a:rPr lang="fr-FR" sz="26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Entraînement Mission 1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171BA29-9197-694E-B71F-4D684A76E59F}"/>
              </a:ext>
            </a:extLst>
          </p:cNvPr>
          <p:cNvGrpSpPr/>
          <p:nvPr/>
        </p:nvGrpSpPr>
        <p:grpSpPr>
          <a:xfrm>
            <a:off x="154165" y="192726"/>
            <a:ext cx="1487065" cy="578583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9CCD6CD-469E-0A41-9ADA-5E051F05600A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C5CCDEA-A1F6-D441-9128-643511B93DB6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6CD83AB-5890-5E45-A5AE-E5F2A02D2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446" y="3202628"/>
            <a:ext cx="3877428" cy="28686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B317E97-1C03-6E4F-86FB-769919B558B3}"/>
              </a:ext>
            </a:extLst>
          </p:cNvPr>
          <p:cNvSpPr txBox="1"/>
          <p:nvPr/>
        </p:nvSpPr>
        <p:spPr>
          <a:xfrm>
            <a:off x="2266518" y="949715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Ex. </a:t>
            </a:r>
            <a:r>
              <a:rPr lang="fr-FR" sz="2000" dirty="0">
                <a:latin typeface="Century Gothic" panose="020B0502020202020204" pitchFamily="34" charset="0"/>
              </a:rPr>
              <a:t>1, 3 et 5</a:t>
            </a:r>
            <a:r>
              <a:rPr lang="fr-FR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p.108, 12p.109</a:t>
            </a:r>
            <a:endParaRPr lang="fr-FR" sz="20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0CC0267-15F0-0D46-B0B0-1C90BF7DA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3" y="1813898"/>
            <a:ext cx="3897469" cy="41148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F0D67E7-15CF-AD42-AC72-A9F67ECD2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446" y="1503452"/>
            <a:ext cx="3877429" cy="141412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84AD5A1-C345-594A-A5D2-0EE98C7BF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108" y="1829379"/>
            <a:ext cx="3828656" cy="32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5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171BA29-9197-694E-B71F-4D684A76E59F}"/>
              </a:ext>
            </a:extLst>
          </p:cNvPr>
          <p:cNvGrpSpPr/>
          <p:nvPr/>
        </p:nvGrpSpPr>
        <p:grpSpPr>
          <a:xfrm>
            <a:off x="154165" y="192726"/>
            <a:ext cx="1487065" cy="578583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9CCD6CD-469E-0A41-9ADA-5E051F05600A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C5CCDEA-A1F6-D441-9128-643511B93DB6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CA88F7F4-A075-BD4B-9DB9-55E2C57E1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" t="2823" r="2160" b="5225"/>
          <a:stretch/>
        </p:blipFill>
        <p:spPr>
          <a:xfrm>
            <a:off x="1742879" y="-848"/>
            <a:ext cx="10404771" cy="68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5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défi n°3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35138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9052966" y="2474259"/>
            <a:ext cx="2945712" cy="261564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 </a:t>
            </a:r>
          </a:p>
          <a:p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6C4387-0C57-3F49-A3FD-DC0388558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1" y="1095333"/>
            <a:ext cx="8565393" cy="562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EE6C4387-0C57-3F49-A3FD-DC0388558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7" y="1095333"/>
            <a:ext cx="8565393" cy="5626142"/>
          </a:xfrm>
          <a:prstGeom prst="rect">
            <a:avLst/>
          </a:prstGeom>
        </p:spPr>
      </p:pic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6F5DD07F-A0E5-824E-B75E-C81CE48B7D9B}"/>
              </a:ext>
            </a:extLst>
          </p:cNvPr>
          <p:cNvSpPr/>
          <p:nvPr/>
        </p:nvSpPr>
        <p:spPr>
          <a:xfrm>
            <a:off x="8883716" y="1573552"/>
            <a:ext cx="3128994" cy="4618355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Lors de cette mission, vous allez apprendre à reconnaître et à tracer des droites perpendiculaires et à les représenter à main levée.</a:t>
            </a:r>
          </a:p>
        </p:txBody>
      </p:sp>
    </p:spTree>
    <p:extLst>
      <p:ext uri="{BB962C8B-B14F-4D97-AF65-F5344CB8AC3E}">
        <p14:creationId xmlns:p14="http://schemas.microsoft.com/office/powerpoint/2010/main" val="334773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89837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9A60B3EC-B2D0-A94E-869F-568FEF37A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604" y="1064367"/>
            <a:ext cx="9065773" cy="55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3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 entraînement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42D5C41-DEFB-D84A-BF19-9E8C7AA5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899" y="1090141"/>
            <a:ext cx="8665183" cy="571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7005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Relations et propriétés géométriques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1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Jeux sur les tables de multiplication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5227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171BA29-9197-694E-B71F-4D684A76E59F}"/>
              </a:ext>
            </a:extLst>
          </p:cNvPr>
          <p:cNvGrpSpPr/>
          <p:nvPr/>
        </p:nvGrpSpPr>
        <p:grpSpPr>
          <a:xfrm>
            <a:off x="154165" y="192726"/>
            <a:ext cx="1487065" cy="578583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9CCD6CD-469E-0A41-9ADA-5E051F05600A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C5CCDEA-A1F6-D441-9128-643511B93DB6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CA88F7F4-A075-BD4B-9DB9-55E2C57E1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" t="2823" r="2160" b="5225"/>
          <a:stretch/>
        </p:blipFill>
        <p:spPr>
          <a:xfrm>
            <a:off x="1742879" y="-848"/>
            <a:ext cx="10404771" cy="68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261319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06105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Relations et propriétés géométriques : 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Mission 2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</a:p>
          <a:p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multiplication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252702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46703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2019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 </a:t>
              </a:r>
              <a:r>
                <a:rPr lang="fr-FR" sz="24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7291B5A9-091A-764D-B4CA-186EBB714EC5}"/>
              </a:ext>
            </a:extLst>
          </p:cNvPr>
          <p:cNvSpPr txBox="1"/>
          <p:nvPr/>
        </p:nvSpPr>
        <p:spPr>
          <a:xfrm>
            <a:off x="2765198" y="979918"/>
            <a:ext cx="664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entury Gothic" panose="020B0502020202020204" pitchFamily="34" charset="0"/>
              </a:rPr>
              <a:t>Ex. 18, 22 p.110 et 27 p.111 – BONUS Ex.20 p.110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2A6C5A-0168-8F49-95CB-37882BE7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58" y="1457337"/>
            <a:ext cx="3021993" cy="31282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42098F0-5E56-2E47-912E-6F4B4DF68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428" y="3875363"/>
            <a:ext cx="3196617" cy="257868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46B3DD2-4052-0646-8D5E-BDD25C168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492" y="1470370"/>
            <a:ext cx="2983910" cy="311520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DA69CC9-501D-4941-957C-854B3D020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540" y="2652215"/>
            <a:ext cx="34798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81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6DF9EED-34F0-8147-B50E-98BF46DDA8CA}"/>
              </a:ext>
            </a:extLst>
          </p:cNvPr>
          <p:cNvSpPr/>
          <p:nvPr/>
        </p:nvSpPr>
        <p:spPr>
          <a:xfrm>
            <a:off x="154166" y="199880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Multiplication posée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D370561-FF8F-9440-AD02-F0F9BC36B3F5}"/>
              </a:ext>
            </a:extLst>
          </p:cNvPr>
          <p:cNvGrpSpPr/>
          <p:nvPr/>
        </p:nvGrpSpPr>
        <p:grpSpPr>
          <a:xfrm>
            <a:off x="154166" y="199879"/>
            <a:ext cx="1487065" cy="578583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BCCAE24-9F98-1D42-BEF5-B3A30ED81B92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2824C3C-6994-F74B-88B3-1EF14BE5AC12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D8F5F857-DA21-D540-9804-F05BBDE6A9DD}"/>
              </a:ext>
            </a:extLst>
          </p:cNvPr>
          <p:cNvSpPr txBox="1"/>
          <p:nvPr/>
        </p:nvSpPr>
        <p:spPr>
          <a:xfrm>
            <a:off x="4285048" y="978343"/>
            <a:ext cx="3608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entury Gothic" panose="020B0502020202020204" pitchFamily="34" charset="0"/>
              </a:rPr>
              <a:t>Ex. 5 et 7 p.211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D834AA-46FB-DB42-B059-CC8BC818E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35" y="1841042"/>
            <a:ext cx="6528129" cy="172491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7783A84-5436-3047-B109-9C6FC6DF1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594" y="3929797"/>
            <a:ext cx="6814812" cy="172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7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6B4D1DFB-EAEE-5F4F-85BF-BB843DAFB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" y="1064367"/>
            <a:ext cx="8703096" cy="5686425"/>
          </a:xfrm>
          <a:prstGeom prst="rect">
            <a:avLst/>
          </a:prstGeom>
        </p:spPr>
      </p:pic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9121818" y="1064367"/>
            <a:ext cx="2945712" cy="5657108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 </a:t>
            </a:r>
          </a:p>
          <a:p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qui est représenté sur le photo ?</a:t>
            </a:r>
          </a:p>
          <a:p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À quoi pourrait servir le calque ?</a:t>
            </a:r>
          </a:p>
          <a:p>
            <a:endParaRPr lang="fr-F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</p:spTree>
    <p:extLst>
      <p:ext uri="{BB962C8B-B14F-4D97-AF65-F5344CB8AC3E}">
        <p14:creationId xmlns:p14="http://schemas.microsoft.com/office/powerpoint/2010/main" val="340417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411899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0B773DE-5CF2-0844-A0C0-B1116AB0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5" y="1817186"/>
            <a:ext cx="6000055" cy="41656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4B3586-3A59-4243-A835-F0886A6BF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94" y="2815286"/>
            <a:ext cx="5816761" cy="316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8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79682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1 CM1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070D5CCD-7D02-D643-8925-587F24338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523" y="904776"/>
            <a:ext cx="8386030" cy="59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3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Relations et propriétés géométriques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1 entraînement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3703294A-393B-2B4A-9785-1BA05CC2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550" y="1043866"/>
            <a:ext cx="7454900" cy="576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Tables de multiplication – </a:t>
            </a:r>
            <a:r>
              <a:rPr lang="fr-FR" sz="28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Fabrique ton jeu de cartes</a:t>
            </a:r>
            <a:endParaRPr lang="fr-FR" sz="24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171BA29-9197-694E-B71F-4D684A76E59F}"/>
              </a:ext>
            </a:extLst>
          </p:cNvPr>
          <p:cNvGrpSpPr/>
          <p:nvPr/>
        </p:nvGrpSpPr>
        <p:grpSpPr>
          <a:xfrm>
            <a:off x="154165" y="192726"/>
            <a:ext cx="1487065" cy="578583"/>
            <a:chOff x="1778000" y="2070542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9CCD6CD-469E-0A41-9ADA-5E051F05600A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C5CCDEA-A1F6-D441-9128-643511B93DB6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11CB7E43-DE1F-5E4E-848A-AD506B0BE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2" y="1545771"/>
            <a:ext cx="8197406" cy="431618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090921-28D6-2F4D-8E96-048808090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930" y="3028101"/>
            <a:ext cx="3458754" cy="12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4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447</Words>
  <Application>Microsoft Macintosh PowerPoint</Application>
  <PresentationFormat>Grand écran</PresentationFormat>
  <Paragraphs>98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111</cp:revision>
  <dcterms:created xsi:type="dcterms:W3CDTF">2021-08-14T07:02:46Z</dcterms:created>
  <dcterms:modified xsi:type="dcterms:W3CDTF">2022-10-27T08:58:29Z</dcterms:modified>
</cp:coreProperties>
</file>