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947" r:id="rId2"/>
    <p:sldId id="1378" r:id="rId3"/>
    <p:sldId id="1379" r:id="rId4"/>
    <p:sldId id="1380" r:id="rId5"/>
    <p:sldId id="1381" r:id="rId6"/>
    <p:sldId id="1382" r:id="rId7"/>
    <p:sldId id="1387" r:id="rId8"/>
    <p:sldId id="1388" r:id="rId9"/>
    <p:sldId id="1390" r:id="rId10"/>
    <p:sldId id="1386" r:id="rId11"/>
    <p:sldId id="1389" r:id="rId12"/>
    <p:sldId id="1391" r:id="rId13"/>
    <p:sldId id="1394" r:id="rId14"/>
    <p:sldId id="1377" r:id="rId15"/>
    <p:sldId id="1278" r:id="rId16"/>
    <p:sldId id="1392" r:id="rId17"/>
    <p:sldId id="1393" r:id="rId18"/>
    <p:sldId id="1279" r:id="rId19"/>
    <p:sldId id="1356" r:id="rId20"/>
    <p:sldId id="1395" r:id="rId21"/>
    <p:sldId id="1155" r:id="rId22"/>
    <p:sldId id="1358" r:id="rId23"/>
    <p:sldId id="1396" r:id="rId24"/>
    <p:sldId id="1397" r:id="rId25"/>
    <p:sldId id="1398" r:id="rId26"/>
    <p:sldId id="1399" r:id="rId27"/>
    <p:sldId id="1400" r:id="rId28"/>
    <p:sldId id="1401" r:id="rId29"/>
    <p:sldId id="1042" r:id="rId30"/>
    <p:sldId id="1282" r:id="rId31"/>
    <p:sldId id="1402" r:id="rId32"/>
    <p:sldId id="1350" r:id="rId33"/>
    <p:sldId id="1351" r:id="rId34"/>
    <p:sldId id="1363" r:id="rId35"/>
    <p:sldId id="1403" r:id="rId36"/>
    <p:sldId id="1364" r:id="rId37"/>
    <p:sldId id="1365" r:id="rId38"/>
    <p:sldId id="1352" r:id="rId3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A7BA"/>
    <a:srgbClr val="FFF5CE"/>
    <a:srgbClr val="FF41A5"/>
    <a:srgbClr val="374997"/>
    <a:srgbClr val="F7F7F7"/>
    <a:srgbClr val="C9E7D0"/>
    <a:srgbClr val="FFC3D1"/>
    <a:srgbClr val="FF40FF"/>
    <a:srgbClr val="FFD861"/>
    <a:srgbClr val="FFFC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77"/>
    <p:restoredTop sz="94807"/>
  </p:normalViewPr>
  <p:slideViewPr>
    <p:cSldViewPr snapToGrid="0" snapToObjects="1">
      <p:cViewPr varScale="1">
        <p:scale>
          <a:sx n="117" d="100"/>
          <a:sy n="117" d="100"/>
        </p:scale>
        <p:origin x="192"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D2C6362-6665-4346-957D-2B02740DFE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A83E094-F71D-814C-A131-7BF058CEAC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B61E8B-93D1-E14E-A6FA-357B92BC1F76}" type="datetimeFigureOut">
              <a:rPr lang="fr-FR" smtClean="0"/>
              <a:t>01/08/2022</a:t>
            </a:fld>
            <a:endParaRPr lang="fr-FR"/>
          </a:p>
        </p:txBody>
      </p:sp>
      <p:sp>
        <p:nvSpPr>
          <p:cNvPr id="4" name="Espace réservé du pied de page 3">
            <a:extLst>
              <a:ext uri="{FF2B5EF4-FFF2-40B4-BE49-F238E27FC236}">
                <a16:creationId xmlns:a16="http://schemas.microsoft.com/office/drawing/2014/main" id="{2D3A55AA-36E5-2549-8B18-A9C32D3EA8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5" name="Espace réservé du numéro de diapositive 4">
            <a:extLst>
              <a:ext uri="{FF2B5EF4-FFF2-40B4-BE49-F238E27FC236}">
                <a16:creationId xmlns:a16="http://schemas.microsoft.com/office/drawing/2014/main" id="{4B147B2A-01B4-AE40-A2FB-DD81104C33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A3E183-A31D-A642-A9DF-B0B491FA388D}" type="slidenum">
              <a:rPr lang="fr-FR" smtClean="0"/>
              <a:t>‹N°›</a:t>
            </a:fld>
            <a:endParaRPr lang="fr-FR"/>
          </a:p>
        </p:txBody>
      </p:sp>
    </p:spTree>
    <p:extLst>
      <p:ext uri="{BB962C8B-B14F-4D97-AF65-F5344CB8AC3E}">
        <p14:creationId xmlns:p14="http://schemas.microsoft.com/office/powerpoint/2010/main" val="23778442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FC02C-ED17-1B41-92F2-31DE3F7E17F9}" type="datetimeFigureOut">
              <a:rPr lang="fr-FR" smtClean="0"/>
              <a:t>01/08/2022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a:t>Julie Balmino 2021-2022</a:t>
            </a: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F5486-13F4-EE41-A58B-F5BB93A9F172}" type="slidenum">
              <a:rPr lang="fr-FR" smtClean="0"/>
              <a:t>‹N°›</a:t>
            </a:fld>
            <a:endParaRPr lang="fr-FR"/>
          </a:p>
        </p:txBody>
      </p:sp>
    </p:spTree>
    <p:extLst>
      <p:ext uri="{BB962C8B-B14F-4D97-AF65-F5344CB8AC3E}">
        <p14:creationId xmlns:p14="http://schemas.microsoft.com/office/powerpoint/2010/main" val="359905644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3A8005-6A57-FF42-BC98-88AE260542E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43C2478-BB82-7F4E-93B5-77E8CDF0F5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E8269B2-3FA8-D541-B25F-3ECC345E996C}"/>
              </a:ext>
            </a:extLst>
          </p:cNvPr>
          <p:cNvSpPr>
            <a:spLocks noGrp="1"/>
          </p:cNvSpPr>
          <p:nvPr>
            <p:ph type="dt" sz="half" idx="10"/>
          </p:nvPr>
        </p:nvSpPr>
        <p:spPr/>
        <p:txBody>
          <a:bodyPr/>
          <a:lstStyle/>
          <a:p>
            <a:fld id="{9183E1C5-D0D0-644F-B63D-C86EEEBBC979}" type="datetime1">
              <a:rPr lang="fr-FR" smtClean="0"/>
              <a:t>01/08/2022</a:t>
            </a:fld>
            <a:endParaRPr lang="fr-FR"/>
          </a:p>
        </p:txBody>
      </p:sp>
      <p:sp>
        <p:nvSpPr>
          <p:cNvPr id="5" name="Espace réservé du pied de page 4">
            <a:extLst>
              <a:ext uri="{FF2B5EF4-FFF2-40B4-BE49-F238E27FC236}">
                <a16:creationId xmlns:a16="http://schemas.microsoft.com/office/drawing/2014/main" id="{96BE4722-3353-5A4D-AB6F-5829E6FDE533}"/>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2553270B-659F-8346-B2A2-DFB946EB9B4D}"/>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244716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96D55B-8695-CB49-83D4-0BD82A1221F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50C2B73-073B-F842-830E-46F393E06F4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627AAE-7190-4242-98E8-5D4DE189FAC5}"/>
              </a:ext>
            </a:extLst>
          </p:cNvPr>
          <p:cNvSpPr>
            <a:spLocks noGrp="1"/>
          </p:cNvSpPr>
          <p:nvPr>
            <p:ph type="dt" sz="half" idx="10"/>
          </p:nvPr>
        </p:nvSpPr>
        <p:spPr/>
        <p:txBody>
          <a:bodyPr/>
          <a:lstStyle/>
          <a:p>
            <a:fld id="{D53CB92A-913C-AF44-99AA-793786AB5DBE}" type="datetime1">
              <a:rPr lang="fr-FR" smtClean="0"/>
              <a:t>01/08/2022</a:t>
            </a:fld>
            <a:endParaRPr lang="fr-FR"/>
          </a:p>
        </p:txBody>
      </p:sp>
      <p:sp>
        <p:nvSpPr>
          <p:cNvPr id="5" name="Espace réservé du pied de page 4">
            <a:extLst>
              <a:ext uri="{FF2B5EF4-FFF2-40B4-BE49-F238E27FC236}">
                <a16:creationId xmlns:a16="http://schemas.microsoft.com/office/drawing/2014/main" id="{1AF56E97-DBC2-8E46-B5D9-498B64EA05FD}"/>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69C05B40-7699-B144-9480-7DA48A4F65F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90412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51E524F-C979-EC44-8EF4-55BD91CE206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07F9508-CE42-8B45-BC55-882506CC631A}"/>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A4876B7-17E4-2C44-92D7-797E0744202B}"/>
              </a:ext>
            </a:extLst>
          </p:cNvPr>
          <p:cNvSpPr>
            <a:spLocks noGrp="1"/>
          </p:cNvSpPr>
          <p:nvPr>
            <p:ph type="dt" sz="half" idx="10"/>
          </p:nvPr>
        </p:nvSpPr>
        <p:spPr/>
        <p:txBody>
          <a:bodyPr/>
          <a:lstStyle/>
          <a:p>
            <a:fld id="{D63475D9-9D92-E849-AC60-F00413D37D85}" type="datetime1">
              <a:rPr lang="fr-FR" smtClean="0"/>
              <a:t>01/08/2022</a:t>
            </a:fld>
            <a:endParaRPr lang="fr-FR"/>
          </a:p>
        </p:txBody>
      </p:sp>
      <p:sp>
        <p:nvSpPr>
          <p:cNvPr id="5" name="Espace réservé du pied de page 4">
            <a:extLst>
              <a:ext uri="{FF2B5EF4-FFF2-40B4-BE49-F238E27FC236}">
                <a16:creationId xmlns:a16="http://schemas.microsoft.com/office/drawing/2014/main" id="{6B26557D-9331-764C-B0AC-964E1FE4EF2C}"/>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C0B028C8-2025-D548-8314-312EFEA54A34}"/>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34861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6415BE-432E-DB44-82EB-744E41C54E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B5507CE-2891-7D47-A450-81BD1209D59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231D05E-633F-8340-AA53-0C2905CDF786}"/>
              </a:ext>
            </a:extLst>
          </p:cNvPr>
          <p:cNvSpPr>
            <a:spLocks noGrp="1"/>
          </p:cNvSpPr>
          <p:nvPr>
            <p:ph type="dt" sz="half" idx="10"/>
          </p:nvPr>
        </p:nvSpPr>
        <p:spPr/>
        <p:txBody>
          <a:bodyPr/>
          <a:lstStyle/>
          <a:p>
            <a:fld id="{841A151C-4E69-2945-AF60-B2F64957FE55}" type="datetime1">
              <a:rPr lang="fr-FR" smtClean="0"/>
              <a:t>01/08/2022</a:t>
            </a:fld>
            <a:endParaRPr lang="fr-FR"/>
          </a:p>
        </p:txBody>
      </p:sp>
      <p:sp>
        <p:nvSpPr>
          <p:cNvPr id="5" name="Espace réservé du pied de page 4">
            <a:extLst>
              <a:ext uri="{FF2B5EF4-FFF2-40B4-BE49-F238E27FC236}">
                <a16:creationId xmlns:a16="http://schemas.microsoft.com/office/drawing/2014/main" id="{F12ECD4D-5A05-7B4B-85CF-E3561FA67866}"/>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8F5A12A2-81F7-1B4C-AB4A-D584857B26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32426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A4D84D-92FA-CC45-B1FB-B73DE9C8321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48BBB7D-8064-A941-9505-4919F6FB5E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71D0C35-E9F9-604A-9323-4D2D7819FB76}"/>
              </a:ext>
            </a:extLst>
          </p:cNvPr>
          <p:cNvSpPr>
            <a:spLocks noGrp="1"/>
          </p:cNvSpPr>
          <p:nvPr>
            <p:ph type="dt" sz="half" idx="10"/>
          </p:nvPr>
        </p:nvSpPr>
        <p:spPr/>
        <p:txBody>
          <a:bodyPr/>
          <a:lstStyle/>
          <a:p>
            <a:fld id="{D8C2C928-05EE-1A41-A5D6-AF44E1789114}" type="datetime1">
              <a:rPr lang="fr-FR" smtClean="0"/>
              <a:t>01/08/2022</a:t>
            </a:fld>
            <a:endParaRPr lang="fr-FR"/>
          </a:p>
        </p:txBody>
      </p:sp>
      <p:sp>
        <p:nvSpPr>
          <p:cNvPr id="5" name="Espace réservé du pied de page 4">
            <a:extLst>
              <a:ext uri="{FF2B5EF4-FFF2-40B4-BE49-F238E27FC236}">
                <a16:creationId xmlns:a16="http://schemas.microsoft.com/office/drawing/2014/main" id="{7AB3C7E5-0ACF-D444-A43D-45E17EF7C7B2}"/>
              </a:ext>
            </a:extLst>
          </p:cNvPr>
          <p:cNvSpPr>
            <a:spLocks noGrp="1"/>
          </p:cNvSpPr>
          <p:nvPr>
            <p:ph type="ftr" sz="quarter" idx="11"/>
          </p:nvPr>
        </p:nvSpPr>
        <p:spPr/>
        <p:txBody>
          <a:bodyPr/>
          <a:lstStyle/>
          <a:p>
            <a:r>
              <a:rPr lang="fr-FR"/>
              <a:t>www.maitresseherisson.com</a:t>
            </a:r>
          </a:p>
        </p:txBody>
      </p:sp>
      <p:sp>
        <p:nvSpPr>
          <p:cNvPr id="6" name="Espace réservé du numéro de diapositive 5">
            <a:extLst>
              <a:ext uri="{FF2B5EF4-FFF2-40B4-BE49-F238E27FC236}">
                <a16:creationId xmlns:a16="http://schemas.microsoft.com/office/drawing/2014/main" id="{F0A828CA-9C71-D74A-9A71-C35A5C763937}"/>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97754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95815-ACB6-C740-AEB5-016F85E5D55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C351D3C-B11A-C941-9237-DC18C549BF6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B15F150-8A92-EE42-B23F-EB1A284F1F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0E786C1-4832-844F-AA23-907E46356C42}"/>
              </a:ext>
            </a:extLst>
          </p:cNvPr>
          <p:cNvSpPr>
            <a:spLocks noGrp="1"/>
          </p:cNvSpPr>
          <p:nvPr>
            <p:ph type="dt" sz="half" idx="10"/>
          </p:nvPr>
        </p:nvSpPr>
        <p:spPr/>
        <p:txBody>
          <a:bodyPr/>
          <a:lstStyle/>
          <a:p>
            <a:fld id="{5D346C93-8356-9D46-AAB4-BF4B5D6F203C}" type="datetime1">
              <a:rPr lang="fr-FR" smtClean="0"/>
              <a:t>01/08/2022</a:t>
            </a:fld>
            <a:endParaRPr lang="fr-FR"/>
          </a:p>
        </p:txBody>
      </p:sp>
      <p:sp>
        <p:nvSpPr>
          <p:cNvPr id="6" name="Espace réservé du pied de page 5">
            <a:extLst>
              <a:ext uri="{FF2B5EF4-FFF2-40B4-BE49-F238E27FC236}">
                <a16:creationId xmlns:a16="http://schemas.microsoft.com/office/drawing/2014/main" id="{D5F57588-EE8F-5F41-A9F5-C28FBD18CC0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37A060B8-A3D1-1F40-956F-20D6EB1061CA}"/>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696222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3807BA-FE58-3F48-9738-D94DE541565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3CF4509-6E07-F240-A8E2-39B451015F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6B3CBD-2FBF-024F-B117-61DF284467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6B073368-9226-F147-A37E-7355E122E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3E291C4-61E3-3E4F-9B9B-F87E1CC93EF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6D16709-2DA1-024C-B83E-D523058C5511}"/>
              </a:ext>
            </a:extLst>
          </p:cNvPr>
          <p:cNvSpPr>
            <a:spLocks noGrp="1"/>
          </p:cNvSpPr>
          <p:nvPr>
            <p:ph type="dt" sz="half" idx="10"/>
          </p:nvPr>
        </p:nvSpPr>
        <p:spPr/>
        <p:txBody>
          <a:bodyPr/>
          <a:lstStyle/>
          <a:p>
            <a:fld id="{D85B7A21-D7E7-2741-A8F8-0D749CE08B30}" type="datetime1">
              <a:rPr lang="fr-FR" smtClean="0"/>
              <a:t>01/08/2022</a:t>
            </a:fld>
            <a:endParaRPr lang="fr-FR"/>
          </a:p>
        </p:txBody>
      </p:sp>
      <p:sp>
        <p:nvSpPr>
          <p:cNvPr id="8" name="Espace réservé du pied de page 7">
            <a:extLst>
              <a:ext uri="{FF2B5EF4-FFF2-40B4-BE49-F238E27FC236}">
                <a16:creationId xmlns:a16="http://schemas.microsoft.com/office/drawing/2014/main" id="{AAA06772-0833-2849-8E31-F010E45CE2FA}"/>
              </a:ext>
            </a:extLst>
          </p:cNvPr>
          <p:cNvSpPr>
            <a:spLocks noGrp="1"/>
          </p:cNvSpPr>
          <p:nvPr>
            <p:ph type="ftr" sz="quarter" idx="11"/>
          </p:nvPr>
        </p:nvSpPr>
        <p:spPr/>
        <p:txBody>
          <a:bodyPr/>
          <a:lstStyle/>
          <a:p>
            <a:r>
              <a:rPr lang="fr-FR"/>
              <a:t>www.maitresseherisson.com</a:t>
            </a:r>
          </a:p>
        </p:txBody>
      </p:sp>
      <p:sp>
        <p:nvSpPr>
          <p:cNvPr id="9" name="Espace réservé du numéro de diapositive 8">
            <a:extLst>
              <a:ext uri="{FF2B5EF4-FFF2-40B4-BE49-F238E27FC236}">
                <a16:creationId xmlns:a16="http://schemas.microsoft.com/office/drawing/2014/main" id="{CF6DEE0B-B11F-C345-BC65-CC2902B72873}"/>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02790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1830A3-2946-6144-8885-E2B7235C243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2BCB65-3E2C-BA44-B791-F84A3AD605FA}"/>
              </a:ext>
            </a:extLst>
          </p:cNvPr>
          <p:cNvSpPr>
            <a:spLocks noGrp="1"/>
          </p:cNvSpPr>
          <p:nvPr>
            <p:ph type="dt" sz="half" idx="10"/>
          </p:nvPr>
        </p:nvSpPr>
        <p:spPr/>
        <p:txBody>
          <a:bodyPr/>
          <a:lstStyle/>
          <a:p>
            <a:fld id="{A6BB023A-8697-F748-95EC-DC3F43E3FA1A}" type="datetime1">
              <a:rPr lang="fr-FR" smtClean="0"/>
              <a:t>01/08/2022</a:t>
            </a:fld>
            <a:endParaRPr lang="fr-FR"/>
          </a:p>
        </p:txBody>
      </p:sp>
      <p:sp>
        <p:nvSpPr>
          <p:cNvPr id="4" name="Espace réservé du pied de page 3">
            <a:extLst>
              <a:ext uri="{FF2B5EF4-FFF2-40B4-BE49-F238E27FC236}">
                <a16:creationId xmlns:a16="http://schemas.microsoft.com/office/drawing/2014/main" id="{ABB8ECC4-F2CC-3F46-8B78-DB202208CA02}"/>
              </a:ext>
            </a:extLst>
          </p:cNvPr>
          <p:cNvSpPr>
            <a:spLocks noGrp="1"/>
          </p:cNvSpPr>
          <p:nvPr>
            <p:ph type="ftr" sz="quarter" idx="11"/>
          </p:nvPr>
        </p:nvSpPr>
        <p:spPr/>
        <p:txBody>
          <a:bodyPr/>
          <a:lstStyle/>
          <a:p>
            <a:r>
              <a:rPr lang="fr-FR"/>
              <a:t>www.maitresseherisson.com</a:t>
            </a:r>
          </a:p>
        </p:txBody>
      </p:sp>
      <p:sp>
        <p:nvSpPr>
          <p:cNvPr id="5" name="Espace réservé du numéro de diapositive 4">
            <a:extLst>
              <a:ext uri="{FF2B5EF4-FFF2-40B4-BE49-F238E27FC236}">
                <a16:creationId xmlns:a16="http://schemas.microsoft.com/office/drawing/2014/main" id="{995650F1-43D5-C143-A2DA-8B10517AFEA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313747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26B111-35B8-CD48-892C-206653D0F0D2}"/>
              </a:ext>
            </a:extLst>
          </p:cNvPr>
          <p:cNvSpPr>
            <a:spLocks noGrp="1"/>
          </p:cNvSpPr>
          <p:nvPr>
            <p:ph type="dt" sz="half" idx="10"/>
          </p:nvPr>
        </p:nvSpPr>
        <p:spPr/>
        <p:txBody>
          <a:bodyPr/>
          <a:lstStyle/>
          <a:p>
            <a:fld id="{9C237345-61AB-6C47-9EFE-A5DC26B6B7AD}" type="datetime1">
              <a:rPr lang="fr-FR" smtClean="0"/>
              <a:t>01/08/2022</a:t>
            </a:fld>
            <a:endParaRPr lang="fr-FR"/>
          </a:p>
        </p:txBody>
      </p:sp>
      <p:sp>
        <p:nvSpPr>
          <p:cNvPr id="3" name="Espace réservé du pied de page 2">
            <a:extLst>
              <a:ext uri="{FF2B5EF4-FFF2-40B4-BE49-F238E27FC236}">
                <a16:creationId xmlns:a16="http://schemas.microsoft.com/office/drawing/2014/main" id="{26A1455F-4F9F-404F-8AA1-E1E8E3B53AF3}"/>
              </a:ext>
            </a:extLst>
          </p:cNvPr>
          <p:cNvSpPr>
            <a:spLocks noGrp="1"/>
          </p:cNvSpPr>
          <p:nvPr>
            <p:ph type="ftr" sz="quarter" idx="11"/>
          </p:nvPr>
        </p:nvSpPr>
        <p:spPr/>
        <p:txBody>
          <a:bodyPr/>
          <a:lstStyle/>
          <a:p>
            <a:r>
              <a:rPr lang="fr-FR"/>
              <a:t>www.maitresseherisson.com</a:t>
            </a:r>
          </a:p>
        </p:txBody>
      </p:sp>
      <p:sp>
        <p:nvSpPr>
          <p:cNvPr id="4" name="Espace réservé du numéro de diapositive 3">
            <a:extLst>
              <a:ext uri="{FF2B5EF4-FFF2-40B4-BE49-F238E27FC236}">
                <a16:creationId xmlns:a16="http://schemas.microsoft.com/office/drawing/2014/main" id="{6EA7C4E0-0A2D-6E48-B769-0BCAE56C875C}"/>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193929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B2381-A2A9-D543-9573-4DA99EBB52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3D1ACBC-E34C-1E43-B966-3A15CFC20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1AE28F7-D6C6-9047-ABB8-3B4461F9F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26E41E7-6E89-1E4A-9A69-28AF600999B2}"/>
              </a:ext>
            </a:extLst>
          </p:cNvPr>
          <p:cNvSpPr>
            <a:spLocks noGrp="1"/>
          </p:cNvSpPr>
          <p:nvPr>
            <p:ph type="dt" sz="half" idx="10"/>
          </p:nvPr>
        </p:nvSpPr>
        <p:spPr/>
        <p:txBody>
          <a:bodyPr/>
          <a:lstStyle/>
          <a:p>
            <a:fld id="{5E4999FF-CE38-DF49-836F-4B2CE8EF2D23}" type="datetime1">
              <a:rPr lang="fr-FR" smtClean="0"/>
              <a:t>01/08/2022</a:t>
            </a:fld>
            <a:endParaRPr lang="fr-FR"/>
          </a:p>
        </p:txBody>
      </p:sp>
      <p:sp>
        <p:nvSpPr>
          <p:cNvPr id="6" name="Espace réservé du pied de page 5">
            <a:extLst>
              <a:ext uri="{FF2B5EF4-FFF2-40B4-BE49-F238E27FC236}">
                <a16:creationId xmlns:a16="http://schemas.microsoft.com/office/drawing/2014/main" id="{7D175EE4-484B-A84F-A48D-97B824752303}"/>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F8B06B74-A675-2D46-8C2F-3ACBF5BFD9CE}"/>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418506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236AB1-C6BE-7841-9E30-516AC6DE458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BEC5F30-39B4-1F4A-8773-1892DE46D8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528D7FA-4873-DB40-9BE9-4DAE878B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BAD06D4-6F70-3245-8072-0A085202B51F}"/>
              </a:ext>
            </a:extLst>
          </p:cNvPr>
          <p:cNvSpPr>
            <a:spLocks noGrp="1"/>
          </p:cNvSpPr>
          <p:nvPr>
            <p:ph type="dt" sz="half" idx="10"/>
          </p:nvPr>
        </p:nvSpPr>
        <p:spPr/>
        <p:txBody>
          <a:bodyPr/>
          <a:lstStyle/>
          <a:p>
            <a:fld id="{6161BC06-3A8B-0B44-B6F9-99806E2740B1}" type="datetime1">
              <a:rPr lang="fr-FR" smtClean="0"/>
              <a:t>01/08/2022</a:t>
            </a:fld>
            <a:endParaRPr lang="fr-FR"/>
          </a:p>
        </p:txBody>
      </p:sp>
      <p:sp>
        <p:nvSpPr>
          <p:cNvPr id="6" name="Espace réservé du pied de page 5">
            <a:extLst>
              <a:ext uri="{FF2B5EF4-FFF2-40B4-BE49-F238E27FC236}">
                <a16:creationId xmlns:a16="http://schemas.microsoft.com/office/drawing/2014/main" id="{DFAEB163-40AC-2248-9816-EDF9DE45CEBE}"/>
              </a:ext>
            </a:extLst>
          </p:cNvPr>
          <p:cNvSpPr>
            <a:spLocks noGrp="1"/>
          </p:cNvSpPr>
          <p:nvPr>
            <p:ph type="ftr" sz="quarter" idx="11"/>
          </p:nvPr>
        </p:nvSpPr>
        <p:spPr/>
        <p:txBody>
          <a:bodyPr/>
          <a:lstStyle/>
          <a:p>
            <a:r>
              <a:rPr lang="fr-FR"/>
              <a:t>www.maitresseherisson.com</a:t>
            </a:r>
          </a:p>
        </p:txBody>
      </p:sp>
      <p:sp>
        <p:nvSpPr>
          <p:cNvPr id="7" name="Espace réservé du numéro de diapositive 6">
            <a:extLst>
              <a:ext uri="{FF2B5EF4-FFF2-40B4-BE49-F238E27FC236}">
                <a16:creationId xmlns:a16="http://schemas.microsoft.com/office/drawing/2014/main" id="{9042AB99-1FDF-E84C-A293-5DA38DF9BE2B}"/>
              </a:ext>
            </a:extLst>
          </p:cNvPr>
          <p:cNvSpPr>
            <a:spLocks noGrp="1"/>
          </p:cNvSpPr>
          <p:nvPr>
            <p:ph type="sldNum" sz="quarter" idx="12"/>
          </p:nvPr>
        </p:nvSpPr>
        <p:spPr/>
        <p:txBody>
          <a:bodyPr/>
          <a:lstStyle/>
          <a:p>
            <a:fld id="{B5194E60-5618-A045-BFA1-6C4BAD8A76D3}" type="slidenum">
              <a:rPr lang="fr-FR" smtClean="0"/>
              <a:t>‹N°›</a:t>
            </a:fld>
            <a:endParaRPr lang="fr-FR"/>
          </a:p>
        </p:txBody>
      </p:sp>
    </p:spTree>
    <p:extLst>
      <p:ext uri="{BB962C8B-B14F-4D97-AF65-F5344CB8AC3E}">
        <p14:creationId xmlns:p14="http://schemas.microsoft.com/office/powerpoint/2010/main" val="245703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BDF52D3-B9A5-6043-9AEA-3B8C9284DB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72ADB59-4199-1249-8F73-C3331E1856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947D0CA-4A00-7B47-8D70-92EB27425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F5DD4-7E73-F74C-BC98-1FC0559F381C}" type="datetime1">
              <a:rPr lang="fr-FR" smtClean="0"/>
              <a:t>01/08/2022</a:t>
            </a:fld>
            <a:endParaRPr lang="fr-FR"/>
          </a:p>
        </p:txBody>
      </p:sp>
      <p:sp>
        <p:nvSpPr>
          <p:cNvPr id="5" name="Espace réservé du pied de page 4">
            <a:extLst>
              <a:ext uri="{FF2B5EF4-FFF2-40B4-BE49-F238E27FC236}">
                <a16:creationId xmlns:a16="http://schemas.microsoft.com/office/drawing/2014/main" id="{B3037111-7B2E-4B41-9416-23B331F40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www.maitresseherisson.com</a:t>
            </a:r>
          </a:p>
        </p:txBody>
      </p:sp>
      <p:sp>
        <p:nvSpPr>
          <p:cNvPr id="6" name="Espace réservé du numéro de diapositive 5">
            <a:extLst>
              <a:ext uri="{FF2B5EF4-FFF2-40B4-BE49-F238E27FC236}">
                <a16:creationId xmlns:a16="http://schemas.microsoft.com/office/drawing/2014/main" id="{D4D0CA13-8CA2-0D43-9551-4B8D775E97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94E60-5618-A045-BFA1-6C4BAD8A76D3}" type="slidenum">
              <a:rPr lang="fr-FR" smtClean="0"/>
              <a:t>‹N°›</a:t>
            </a:fld>
            <a:endParaRPr lang="fr-FR"/>
          </a:p>
        </p:txBody>
      </p:sp>
    </p:spTree>
    <p:extLst>
      <p:ext uri="{BB962C8B-B14F-4D97-AF65-F5344CB8AC3E}">
        <p14:creationId xmlns:p14="http://schemas.microsoft.com/office/powerpoint/2010/main" val="2565941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192443"/>
            <a:ext cx="4760160" cy="2585323"/>
          </a:xfrm>
          <a:prstGeom prst="rect">
            <a:avLst/>
          </a:prstGeom>
          <a:noFill/>
        </p:spPr>
        <p:txBody>
          <a:bodyPr wrap="square" rtlCol="0">
            <a:spAutoFit/>
          </a:bodyPr>
          <a:lstStyle/>
          <a:p>
            <a:pPr algn="ctr"/>
            <a:r>
              <a:rPr lang="fr-FR" sz="5400" b="1" dirty="0">
                <a:solidFill>
                  <a:srgbClr val="FF41A5"/>
                </a:solidFill>
                <a:latin typeface="Century Gothic" panose="020B0502020202020204" pitchFamily="34" charset="0"/>
                <a:cs typeface="Baloo" panose="03080902040302020200" pitchFamily="66" charset="77"/>
              </a:rPr>
              <a:t>Période 5</a:t>
            </a:r>
          </a:p>
          <a:p>
            <a:pPr algn="ctr"/>
            <a:r>
              <a:rPr lang="fr-FR" sz="5400" b="1" dirty="0">
                <a:solidFill>
                  <a:srgbClr val="374997"/>
                </a:solidFill>
                <a:latin typeface="Century Gothic" panose="020B0502020202020204" pitchFamily="34" charset="0"/>
                <a:cs typeface="Baloo" panose="03080902040302020200" pitchFamily="66" charset="77"/>
              </a:rPr>
              <a:t>Lundi</a:t>
            </a:r>
          </a:p>
          <a:p>
            <a:pPr algn="ctr"/>
            <a:r>
              <a:rPr lang="fr-FR" sz="5400" b="1" dirty="0">
                <a:solidFill>
                  <a:srgbClr val="E7C6DB"/>
                </a:solidFill>
                <a:latin typeface="Century Gothic" panose="020B0502020202020204" pitchFamily="34" charset="0"/>
                <a:cs typeface="Baloo" panose="03080902040302020200" pitchFamily="66" charset="77"/>
              </a:rPr>
              <a:t>20 juin</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375238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2 - entraînement</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5" name="Image 4">
            <a:extLst>
              <a:ext uri="{FF2B5EF4-FFF2-40B4-BE49-F238E27FC236}">
                <a16:creationId xmlns:a16="http://schemas.microsoft.com/office/drawing/2014/main" id="{418E86E0-109A-5E4B-9A29-FD5ED1F3219C}"/>
              </a:ext>
            </a:extLst>
          </p:cNvPr>
          <p:cNvPicPr>
            <a:picLocks noChangeAspect="1"/>
          </p:cNvPicPr>
          <p:nvPr/>
        </p:nvPicPr>
        <p:blipFill>
          <a:blip r:embed="rId2"/>
          <a:stretch>
            <a:fillRect/>
          </a:stretch>
        </p:blipFill>
        <p:spPr>
          <a:xfrm>
            <a:off x="275928" y="1020979"/>
            <a:ext cx="7807904" cy="5685018"/>
          </a:xfrm>
          <a:prstGeom prst="rect">
            <a:avLst/>
          </a:prstGeom>
        </p:spPr>
      </p:pic>
      <p:pic>
        <p:nvPicPr>
          <p:cNvPr id="8" name="Image 7">
            <a:extLst>
              <a:ext uri="{FF2B5EF4-FFF2-40B4-BE49-F238E27FC236}">
                <a16:creationId xmlns:a16="http://schemas.microsoft.com/office/drawing/2014/main" id="{BEE5A849-30EE-E64E-82AD-9726842B5137}"/>
              </a:ext>
            </a:extLst>
          </p:cNvPr>
          <p:cNvPicPr>
            <a:picLocks noChangeAspect="1"/>
          </p:cNvPicPr>
          <p:nvPr/>
        </p:nvPicPr>
        <p:blipFill>
          <a:blip r:embed="rId3"/>
          <a:stretch>
            <a:fillRect/>
          </a:stretch>
        </p:blipFill>
        <p:spPr>
          <a:xfrm>
            <a:off x="6079541" y="1226828"/>
            <a:ext cx="6004313" cy="790692"/>
          </a:xfrm>
          <a:prstGeom prst="rect">
            <a:avLst/>
          </a:prstGeom>
        </p:spPr>
      </p:pic>
    </p:spTree>
    <p:extLst>
      <p:ext uri="{BB962C8B-B14F-4D97-AF65-F5344CB8AC3E}">
        <p14:creationId xmlns:p14="http://schemas.microsoft.com/office/powerpoint/2010/main" val="77614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215644" y="968777"/>
            <a:ext cx="2137978" cy="1643304"/>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7" cy="595557"/>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00B0F0"/>
                  </a:solidFill>
                  <a:latin typeface="Century Gothic" panose="020B0502020202020204" pitchFamily="34" charset="0"/>
                  <a:cs typeface="Baloo" panose="03080902040302020200" pitchFamily="66" charset="77"/>
                </a:rPr>
                <a:t>Mémo</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13" name="Image 12">
            <a:extLst>
              <a:ext uri="{FF2B5EF4-FFF2-40B4-BE49-F238E27FC236}">
                <a16:creationId xmlns:a16="http://schemas.microsoft.com/office/drawing/2014/main" id="{D1713CD7-20B2-1749-AFCD-37EF350656D7}"/>
              </a:ext>
            </a:extLst>
          </p:cNvPr>
          <p:cNvPicPr>
            <a:picLocks noChangeAspect="1"/>
          </p:cNvPicPr>
          <p:nvPr/>
        </p:nvPicPr>
        <p:blipFill>
          <a:blip r:embed="rId2"/>
          <a:stretch>
            <a:fillRect/>
          </a:stretch>
        </p:blipFill>
        <p:spPr>
          <a:xfrm>
            <a:off x="2496397" y="136524"/>
            <a:ext cx="9276900" cy="6611899"/>
          </a:xfrm>
          <a:prstGeom prst="rect">
            <a:avLst/>
          </a:prstGeom>
        </p:spPr>
      </p:pic>
    </p:spTree>
    <p:extLst>
      <p:ext uri="{BB962C8B-B14F-4D97-AF65-F5344CB8AC3E}">
        <p14:creationId xmlns:p14="http://schemas.microsoft.com/office/powerpoint/2010/main" val="1051426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7"/>
            <a:ext cx="10324408" cy="738084"/>
            <a:chOff x="933796" y="5711291"/>
            <a:chExt cx="10324408" cy="787826"/>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43524"/>
              <a:ext cx="10001398" cy="755593"/>
            </a:xfrm>
            <a:prstGeom prst="rect">
              <a:avLst/>
            </a:prstGeom>
            <a:noFill/>
          </p:spPr>
          <p:txBody>
            <a:bodyPr wrap="square" rtlCol="0">
              <a:spAutoFit/>
            </a:bodyPr>
            <a:lstStyle/>
            <a:p>
              <a:pPr algn="ctr"/>
              <a:r>
                <a:rPr lang="fr-FR" sz="2000" b="1" dirty="0">
                  <a:solidFill>
                    <a:srgbClr val="374997"/>
                  </a:solidFill>
                  <a:latin typeface="Century Gothic" panose="020B0502020202020204" pitchFamily="34" charset="0"/>
                  <a:cs typeface="Baloo" panose="03080902040302020200" pitchFamily="66" charset="77"/>
                </a:rPr>
                <a:t>Nombres entiers : </a:t>
              </a:r>
              <a:r>
                <a:rPr lang="fr-FR" sz="2000" b="1" dirty="0">
                  <a:solidFill>
                    <a:srgbClr val="00B0F0"/>
                  </a:solidFill>
                  <a:latin typeface="Century Gothic" panose="020B0502020202020204" pitchFamily="34" charset="0"/>
                  <a:cs typeface="Baloo" panose="03080902040302020200" pitchFamily="66" charset="77"/>
                </a:rPr>
                <a:t>Entraînement PARCOURS *</a:t>
              </a:r>
            </a:p>
            <a:p>
              <a:pPr algn="ctr"/>
              <a:r>
                <a:rPr lang="fr-FR" sz="2000" dirty="0">
                  <a:latin typeface="Century Gothic" panose="020B0502020202020204" pitchFamily="34" charset="0"/>
                  <a:cs typeface="Baloo" panose="03080902040302020200" pitchFamily="66" charset="77"/>
                </a:rPr>
                <a:t>ex. 45, 47 et 50 p.16, ex. 54 et 57 p.17, ex. 37p.15</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4" name="Image 3">
            <a:extLst>
              <a:ext uri="{FF2B5EF4-FFF2-40B4-BE49-F238E27FC236}">
                <a16:creationId xmlns:a16="http://schemas.microsoft.com/office/drawing/2014/main" id="{275B3AE4-D133-8545-898E-430E447419BA}"/>
              </a:ext>
            </a:extLst>
          </p:cNvPr>
          <p:cNvPicPr>
            <a:picLocks noChangeAspect="1"/>
          </p:cNvPicPr>
          <p:nvPr/>
        </p:nvPicPr>
        <p:blipFill>
          <a:blip r:embed="rId2"/>
          <a:stretch>
            <a:fillRect/>
          </a:stretch>
        </p:blipFill>
        <p:spPr>
          <a:xfrm>
            <a:off x="695154" y="4534396"/>
            <a:ext cx="3419776" cy="2003657"/>
          </a:xfrm>
          <a:prstGeom prst="rect">
            <a:avLst/>
          </a:prstGeom>
        </p:spPr>
      </p:pic>
      <p:pic>
        <p:nvPicPr>
          <p:cNvPr id="6" name="Image 5">
            <a:extLst>
              <a:ext uri="{FF2B5EF4-FFF2-40B4-BE49-F238E27FC236}">
                <a16:creationId xmlns:a16="http://schemas.microsoft.com/office/drawing/2014/main" id="{32E3AD94-F32A-CB41-A862-99F7311B8DEC}"/>
              </a:ext>
            </a:extLst>
          </p:cNvPr>
          <p:cNvPicPr>
            <a:picLocks noChangeAspect="1"/>
          </p:cNvPicPr>
          <p:nvPr/>
        </p:nvPicPr>
        <p:blipFill>
          <a:blip r:embed="rId3"/>
          <a:stretch>
            <a:fillRect/>
          </a:stretch>
        </p:blipFill>
        <p:spPr>
          <a:xfrm>
            <a:off x="674172" y="1152235"/>
            <a:ext cx="3440758" cy="3189378"/>
          </a:xfrm>
          <a:prstGeom prst="rect">
            <a:avLst/>
          </a:prstGeom>
        </p:spPr>
      </p:pic>
      <p:pic>
        <p:nvPicPr>
          <p:cNvPr id="13" name="Image 12">
            <a:extLst>
              <a:ext uri="{FF2B5EF4-FFF2-40B4-BE49-F238E27FC236}">
                <a16:creationId xmlns:a16="http://schemas.microsoft.com/office/drawing/2014/main" id="{9E309B87-B0A7-4C43-8645-90210BD71770}"/>
              </a:ext>
            </a:extLst>
          </p:cNvPr>
          <p:cNvPicPr>
            <a:picLocks noChangeAspect="1"/>
          </p:cNvPicPr>
          <p:nvPr/>
        </p:nvPicPr>
        <p:blipFill>
          <a:blip r:embed="rId4"/>
          <a:stretch>
            <a:fillRect/>
          </a:stretch>
        </p:blipFill>
        <p:spPr>
          <a:xfrm>
            <a:off x="4369386" y="1798137"/>
            <a:ext cx="3453228" cy="2081398"/>
          </a:xfrm>
          <a:prstGeom prst="rect">
            <a:avLst/>
          </a:prstGeom>
        </p:spPr>
      </p:pic>
      <p:pic>
        <p:nvPicPr>
          <p:cNvPr id="15" name="Image 14">
            <a:extLst>
              <a:ext uri="{FF2B5EF4-FFF2-40B4-BE49-F238E27FC236}">
                <a16:creationId xmlns:a16="http://schemas.microsoft.com/office/drawing/2014/main" id="{C7E27A84-074D-AA4D-87F0-8C492480CD18}"/>
              </a:ext>
            </a:extLst>
          </p:cNvPr>
          <p:cNvPicPr>
            <a:picLocks noChangeAspect="1"/>
          </p:cNvPicPr>
          <p:nvPr/>
        </p:nvPicPr>
        <p:blipFill>
          <a:blip r:embed="rId5"/>
          <a:stretch>
            <a:fillRect/>
          </a:stretch>
        </p:blipFill>
        <p:spPr>
          <a:xfrm>
            <a:off x="4369386" y="4192037"/>
            <a:ext cx="3440759" cy="1689100"/>
          </a:xfrm>
          <a:prstGeom prst="rect">
            <a:avLst/>
          </a:prstGeom>
        </p:spPr>
      </p:pic>
      <p:pic>
        <p:nvPicPr>
          <p:cNvPr id="17" name="Image 16">
            <a:extLst>
              <a:ext uri="{FF2B5EF4-FFF2-40B4-BE49-F238E27FC236}">
                <a16:creationId xmlns:a16="http://schemas.microsoft.com/office/drawing/2014/main" id="{E9A54167-72BA-C444-8CDA-24429D91147C}"/>
              </a:ext>
            </a:extLst>
          </p:cNvPr>
          <p:cNvPicPr>
            <a:picLocks noChangeAspect="1"/>
          </p:cNvPicPr>
          <p:nvPr/>
        </p:nvPicPr>
        <p:blipFill>
          <a:blip r:embed="rId6"/>
          <a:stretch>
            <a:fillRect/>
          </a:stretch>
        </p:blipFill>
        <p:spPr>
          <a:xfrm>
            <a:off x="8139136" y="2053772"/>
            <a:ext cx="3393418" cy="1689100"/>
          </a:xfrm>
          <a:prstGeom prst="rect">
            <a:avLst/>
          </a:prstGeom>
        </p:spPr>
      </p:pic>
      <p:pic>
        <p:nvPicPr>
          <p:cNvPr id="21" name="Image 20">
            <a:extLst>
              <a:ext uri="{FF2B5EF4-FFF2-40B4-BE49-F238E27FC236}">
                <a16:creationId xmlns:a16="http://schemas.microsoft.com/office/drawing/2014/main" id="{CB7D6D74-60AD-454E-931C-A45CC7DE05D2}"/>
              </a:ext>
            </a:extLst>
          </p:cNvPr>
          <p:cNvPicPr>
            <a:picLocks noChangeAspect="1"/>
          </p:cNvPicPr>
          <p:nvPr/>
        </p:nvPicPr>
        <p:blipFill>
          <a:blip r:embed="rId7"/>
          <a:stretch>
            <a:fillRect/>
          </a:stretch>
        </p:blipFill>
        <p:spPr>
          <a:xfrm>
            <a:off x="8064601" y="4423860"/>
            <a:ext cx="3521615" cy="1689100"/>
          </a:xfrm>
          <a:prstGeom prst="rect">
            <a:avLst/>
          </a:prstGeom>
        </p:spPr>
      </p:pic>
    </p:spTree>
    <p:extLst>
      <p:ext uri="{BB962C8B-B14F-4D97-AF65-F5344CB8AC3E}">
        <p14:creationId xmlns:p14="http://schemas.microsoft.com/office/powerpoint/2010/main" val="3520296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7"/>
            <a:ext cx="10324408" cy="738084"/>
            <a:chOff x="933796" y="5711291"/>
            <a:chExt cx="10324408" cy="787826"/>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43524"/>
              <a:ext cx="10001398" cy="755593"/>
            </a:xfrm>
            <a:prstGeom prst="rect">
              <a:avLst/>
            </a:prstGeom>
            <a:noFill/>
          </p:spPr>
          <p:txBody>
            <a:bodyPr wrap="square" rtlCol="0">
              <a:spAutoFit/>
            </a:bodyPr>
            <a:lstStyle/>
            <a:p>
              <a:pPr algn="ctr"/>
              <a:r>
                <a:rPr lang="fr-FR" sz="2000" b="1" dirty="0">
                  <a:solidFill>
                    <a:srgbClr val="374997"/>
                  </a:solidFill>
                  <a:latin typeface="Century Gothic" panose="020B0502020202020204" pitchFamily="34" charset="0"/>
                  <a:cs typeface="Baloo" panose="03080902040302020200" pitchFamily="66" charset="77"/>
                </a:rPr>
                <a:t>Nombres entiers : </a:t>
              </a:r>
              <a:r>
                <a:rPr lang="fr-FR" sz="2000" b="1" dirty="0">
                  <a:solidFill>
                    <a:srgbClr val="00B0F0"/>
                  </a:solidFill>
                  <a:latin typeface="Century Gothic" panose="020B0502020202020204" pitchFamily="34" charset="0"/>
                  <a:cs typeface="Baloo" panose="03080902040302020200" pitchFamily="66" charset="77"/>
                </a:rPr>
                <a:t>Entraînement PARCOURS **</a:t>
              </a:r>
            </a:p>
            <a:p>
              <a:pPr algn="ctr"/>
              <a:r>
                <a:rPr lang="fr-FR" sz="2000" dirty="0">
                  <a:latin typeface="Century Gothic" panose="020B0502020202020204" pitchFamily="34" charset="0"/>
                  <a:cs typeface="Baloo" panose="03080902040302020200" pitchFamily="66" charset="77"/>
                </a:rPr>
                <a:t>ex. 46, 48 p.16, ex. 53, 55 et 58 p.17, ex. 38p.15</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16" name="Image 15">
            <a:extLst>
              <a:ext uri="{FF2B5EF4-FFF2-40B4-BE49-F238E27FC236}">
                <a16:creationId xmlns:a16="http://schemas.microsoft.com/office/drawing/2014/main" id="{2705A3C2-3D05-614E-ABDA-6E7036044172}"/>
              </a:ext>
            </a:extLst>
          </p:cNvPr>
          <p:cNvPicPr>
            <a:picLocks noChangeAspect="1"/>
          </p:cNvPicPr>
          <p:nvPr/>
        </p:nvPicPr>
        <p:blipFill>
          <a:blip r:embed="rId2"/>
          <a:stretch>
            <a:fillRect/>
          </a:stretch>
        </p:blipFill>
        <p:spPr>
          <a:xfrm>
            <a:off x="8276984" y="3818588"/>
            <a:ext cx="3192264" cy="2775257"/>
          </a:xfrm>
          <a:prstGeom prst="rect">
            <a:avLst/>
          </a:prstGeom>
        </p:spPr>
      </p:pic>
      <p:pic>
        <p:nvPicPr>
          <p:cNvPr id="5" name="Image 4">
            <a:extLst>
              <a:ext uri="{FF2B5EF4-FFF2-40B4-BE49-F238E27FC236}">
                <a16:creationId xmlns:a16="http://schemas.microsoft.com/office/drawing/2014/main" id="{CC5172D5-07AB-FE42-A3BC-F6F3E8F0A08A}"/>
              </a:ext>
            </a:extLst>
          </p:cNvPr>
          <p:cNvPicPr>
            <a:picLocks noChangeAspect="1"/>
          </p:cNvPicPr>
          <p:nvPr/>
        </p:nvPicPr>
        <p:blipFill>
          <a:blip r:embed="rId3"/>
          <a:stretch>
            <a:fillRect/>
          </a:stretch>
        </p:blipFill>
        <p:spPr>
          <a:xfrm>
            <a:off x="399512" y="2096222"/>
            <a:ext cx="3639088" cy="1585841"/>
          </a:xfrm>
          <a:prstGeom prst="rect">
            <a:avLst/>
          </a:prstGeom>
        </p:spPr>
      </p:pic>
      <p:pic>
        <p:nvPicPr>
          <p:cNvPr id="12" name="Image 11">
            <a:extLst>
              <a:ext uri="{FF2B5EF4-FFF2-40B4-BE49-F238E27FC236}">
                <a16:creationId xmlns:a16="http://schemas.microsoft.com/office/drawing/2014/main" id="{EC5164E7-9F46-3746-B25C-D9724FCC6DAB}"/>
              </a:ext>
            </a:extLst>
          </p:cNvPr>
          <p:cNvPicPr>
            <a:picLocks noChangeAspect="1"/>
          </p:cNvPicPr>
          <p:nvPr/>
        </p:nvPicPr>
        <p:blipFill>
          <a:blip r:embed="rId4"/>
          <a:stretch>
            <a:fillRect/>
          </a:stretch>
        </p:blipFill>
        <p:spPr>
          <a:xfrm>
            <a:off x="378710" y="3818588"/>
            <a:ext cx="3639088" cy="1738875"/>
          </a:xfrm>
          <a:prstGeom prst="rect">
            <a:avLst/>
          </a:prstGeom>
        </p:spPr>
      </p:pic>
      <p:pic>
        <p:nvPicPr>
          <p:cNvPr id="18" name="Image 17">
            <a:extLst>
              <a:ext uri="{FF2B5EF4-FFF2-40B4-BE49-F238E27FC236}">
                <a16:creationId xmlns:a16="http://schemas.microsoft.com/office/drawing/2014/main" id="{0BF6541B-00FA-7A4D-B72A-52A61715E55E}"/>
              </a:ext>
            </a:extLst>
          </p:cNvPr>
          <p:cNvPicPr>
            <a:picLocks noChangeAspect="1"/>
          </p:cNvPicPr>
          <p:nvPr/>
        </p:nvPicPr>
        <p:blipFill>
          <a:blip r:embed="rId5"/>
          <a:stretch>
            <a:fillRect/>
          </a:stretch>
        </p:blipFill>
        <p:spPr>
          <a:xfrm>
            <a:off x="4365517" y="1141818"/>
            <a:ext cx="3563748" cy="2287182"/>
          </a:xfrm>
          <a:prstGeom prst="rect">
            <a:avLst/>
          </a:prstGeom>
        </p:spPr>
      </p:pic>
      <p:pic>
        <p:nvPicPr>
          <p:cNvPr id="23" name="Image 22">
            <a:extLst>
              <a:ext uri="{FF2B5EF4-FFF2-40B4-BE49-F238E27FC236}">
                <a16:creationId xmlns:a16="http://schemas.microsoft.com/office/drawing/2014/main" id="{E93EE37E-16CB-E248-AF4A-F4FC6664C42B}"/>
              </a:ext>
            </a:extLst>
          </p:cNvPr>
          <p:cNvPicPr>
            <a:picLocks noChangeAspect="1"/>
          </p:cNvPicPr>
          <p:nvPr/>
        </p:nvPicPr>
        <p:blipFill>
          <a:blip r:embed="rId6"/>
          <a:stretch>
            <a:fillRect/>
          </a:stretch>
        </p:blipFill>
        <p:spPr>
          <a:xfrm>
            <a:off x="4365517" y="3510231"/>
            <a:ext cx="3563748" cy="3122366"/>
          </a:xfrm>
          <a:prstGeom prst="rect">
            <a:avLst/>
          </a:prstGeom>
        </p:spPr>
      </p:pic>
      <p:pic>
        <p:nvPicPr>
          <p:cNvPr id="25" name="Image 24">
            <a:extLst>
              <a:ext uri="{FF2B5EF4-FFF2-40B4-BE49-F238E27FC236}">
                <a16:creationId xmlns:a16="http://schemas.microsoft.com/office/drawing/2014/main" id="{B9CEA416-0EDD-6847-8819-DEFCBC067D72}"/>
              </a:ext>
            </a:extLst>
          </p:cNvPr>
          <p:cNvPicPr>
            <a:picLocks noChangeAspect="1"/>
          </p:cNvPicPr>
          <p:nvPr/>
        </p:nvPicPr>
        <p:blipFill>
          <a:blip r:embed="rId7"/>
          <a:stretch>
            <a:fillRect/>
          </a:stretch>
        </p:blipFill>
        <p:spPr>
          <a:xfrm>
            <a:off x="8297787" y="1210647"/>
            <a:ext cx="3192264" cy="2401261"/>
          </a:xfrm>
          <a:prstGeom prst="rect">
            <a:avLst/>
          </a:prstGeom>
        </p:spPr>
      </p:pic>
    </p:spTree>
    <p:extLst>
      <p:ext uri="{BB962C8B-B14F-4D97-AF65-F5344CB8AC3E}">
        <p14:creationId xmlns:p14="http://schemas.microsoft.com/office/powerpoint/2010/main" val="135652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192443"/>
            <a:ext cx="4760160" cy="2585323"/>
          </a:xfrm>
          <a:prstGeom prst="rect">
            <a:avLst/>
          </a:prstGeom>
          <a:noFill/>
        </p:spPr>
        <p:txBody>
          <a:bodyPr wrap="square" rtlCol="0">
            <a:spAutoFit/>
          </a:bodyPr>
          <a:lstStyle/>
          <a:p>
            <a:pPr algn="ctr"/>
            <a:r>
              <a:rPr lang="fr-FR" sz="5400" b="1" dirty="0">
                <a:solidFill>
                  <a:srgbClr val="FF41A5"/>
                </a:solidFill>
                <a:latin typeface="Century Gothic" panose="020B0502020202020204" pitchFamily="34" charset="0"/>
                <a:cs typeface="Baloo" panose="03080902040302020200" pitchFamily="66" charset="77"/>
              </a:rPr>
              <a:t>Période 5</a:t>
            </a:r>
          </a:p>
          <a:p>
            <a:pPr algn="ctr"/>
            <a:r>
              <a:rPr lang="fr-FR" sz="5400" b="1" dirty="0">
                <a:solidFill>
                  <a:srgbClr val="374997"/>
                </a:solidFill>
                <a:latin typeface="Century Gothic" panose="020B0502020202020204" pitchFamily="34" charset="0"/>
                <a:cs typeface="Baloo" panose="03080902040302020200" pitchFamily="66" charset="77"/>
              </a:rPr>
              <a:t>Mardi</a:t>
            </a:r>
          </a:p>
          <a:p>
            <a:pPr algn="ctr"/>
            <a:r>
              <a:rPr lang="fr-FR" sz="5400" b="1" dirty="0">
                <a:solidFill>
                  <a:srgbClr val="E7C6DB"/>
                </a:solidFill>
                <a:latin typeface="Century Gothic" panose="020B0502020202020204" pitchFamily="34" charset="0"/>
                <a:cs typeface="Baloo" panose="03080902040302020200" pitchFamily="66" charset="77"/>
              </a:rPr>
              <a:t>21 juin</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a:t>www.maitresseherisson.com</a:t>
            </a:r>
          </a:p>
        </p:txBody>
      </p:sp>
    </p:spTree>
    <p:extLst>
      <p:ext uri="{BB962C8B-B14F-4D97-AF65-F5344CB8AC3E}">
        <p14:creationId xmlns:p14="http://schemas.microsoft.com/office/powerpoint/2010/main" val="2505726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154984" y="1568610"/>
            <a:ext cx="11529016" cy="4366234"/>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solidFill>
                <a:srgbClr val="374997"/>
              </a:solidFill>
              <a:latin typeface="Century Gothic" panose="020B0502020202020204" pitchFamily="34" charset="0"/>
            </a:endParaRPr>
          </a:p>
          <a:p>
            <a:pPr algn="ctr"/>
            <a:endParaRPr lang="fr-FR" sz="3200" dirty="0">
              <a:solidFill>
                <a:srgbClr val="374997"/>
              </a:solidFill>
              <a:latin typeface="Century Gothic" panose="020B0502020202020204" pitchFamily="34" charset="0"/>
            </a:endParaRPr>
          </a:p>
          <a:p>
            <a:pPr algn="ctr"/>
            <a:endParaRPr lang="fr-FR" sz="3200" dirty="0">
              <a:solidFill>
                <a:srgbClr val="374997"/>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48109" y="1722619"/>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6" name="Groupe 5">
            <a:extLst>
              <a:ext uri="{FF2B5EF4-FFF2-40B4-BE49-F238E27FC236}">
                <a16:creationId xmlns:a16="http://schemas.microsoft.com/office/drawing/2014/main" id="{ADD82181-E9FB-E345-9610-8699BBA3A433}"/>
              </a:ext>
            </a:extLst>
          </p:cNvPr>
          <p:cNvGrpSpPr/>
          <p:nvPr/>
        </p:nvGrpSpPr>
        <p:grpSpPr>
          <a:xfrm>
            <a:off x="1888601" y="1722619"/>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8" name="ZoneTexte 7">
            <a:extLst>
              <a:ext uri="{FF2B5EF4-FFF2-40B4-BE49-F238E27FC236}">
                <a16:creationId xmlns:a16="http://schemas.microsoft.com/office/drawing/2014/main" id="{44D341F5-FE5E-DC40-AFE2-6D1C2312B1FB}"/>
              </a:ext>
            </a:extLst>
          </p:cNvPr>
          <p:cNvSpPr txBox="1"/>
          <p:nvPr/>
        </p:nvSpPr>
        <p:spPr>
          <a:xfrm>
            <a:off x="280199" y="3240056"/>
            <a:ext cx="5520025" cy="830997"/>
          </a:xfrm>
          <a:prstGeom prst="rect">
            <a:avLst/>
          </a:prstGeom>
          <a:noFill/>
        </p:spPr>
        <p:txBody>
          <a:bodyPr wrap="square" rtlCol="0">
            <a:spAutoFit/>
          </a:bodyPr>
          <a:lstStyle/>
          <a:p>
            <a:r>
              <a:rPr lang="fr-FR" sz="2400" b="1" dirty="0">
                <a:solidFill>
                  <a:srgbClr val="C3A7BA"/>
                </a:solidFill>
                <a:latin typeface="Century Gothic" panose="020B0502020202020204" pitchFamily="34" charset="0"/>
              </a:rPr>
              <a:t>Repérage et déplacements : </a:t>
            </a:r>
            <a:r>
              <a:rPr lang="fr-FR" sz="2400" dirty="0">
                <a:solidFill>
                  <a:srgbClr val="C3A7BA"/>
                </a:solidFill>
                <a:latin typeface="Century Gothic" panose="020B0502020202020204" pitchFamily="34" charset="0"/>
              </a:rPr>
              <a:t>Entraînement mission 2</a:t>
            </a:r>
          </a:p>
        </p:txBody>
      </p:sp>
      <p:cxnSp>
        <p:nvCxnSpPr>
          <p:cNvPr id="15" name="Connecteur droit 14">
            <a:extLst>
              <a:ext uri="{FF2B5EF4-FFF2-40B4-BE49-F238E27FC236}">
                <a16:creationId xmlns:a16="http://schemas.microsoft.com/office/drawing/2014/main" id="{95F5FEC1-5BE8-414A-9693-E32947202194}"/>
              </a:ext>
            </a:extLst>
          </p:cNvPr>
          <p:cNvCxnSpPr>
            <a:cxnSpLocks/>
            <a:stCxn id="21" idx="0"/>
          </p:cNvCxnSpPr>
          <p:nvPr/>
        </p:nvCxnSpPr>
        <p:spPr>
          <a:xfrm>
            <a:off x="5919492" y="1568610"/>
            <a:ext cx="18472" cy="4366234"/>
          </a:xfrm>
          <a:prstGeom prst="line">
            <a:avLst/>
          </a:prstGeom>
          <a:ln w="50800">
            <a:solidFill>
              <a:srgbClr val="C3A7BA"/>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45890A41-1844-ED48-B7D3-65B45EDB3684}"/>
              </a:ext>
            </a:extLst>
          </p:cNvPr>
          <p:cNvSpPr txBox="1"/>
          <p:nvPr/>
        </p:nvSpPr>
        <p:spPr>
          <a:xfrm>
            <a:off x="6176500" y="3240056"/>
            <a:ext cx="5247681" cy="1200329"/>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Repérage et déplacements : </a:t>
            </a:r>
            <a:r>
              <a:rPr lang="fr-FR" sz="2400" dirty="0">
                <a:solidFill>
                  <a:srgbClr val="374997"/>
                </a:solidFill>
                <a:latin typeface="Century Gothic" panose="020B0502020202020204" pitchFamily="34" charset="0"/>
              </a:rPr>
              <a:t>Mission 4</a:t>
            </a:r>
          </a:p>
          <a:p>
            <a:endParaRPr lang="fr-FR" sz="2400" b="1" dirty="0">
              <a:solidFill>
                <a:srgbClr val="C3A7BA"/>
              </a:solidFill>
              <a:latin typeface="Century Gothic" panose="020B0502020202020204" pitchFamily="34" charset="0"/>
            </a:endParaRPr>
          </a:p>
        </p:txBody>
      </p:sp>
    </p:spTree>
    <p:extLst>
      <p:ext uri="{BB962C8B-B14F-4D97-AF65-F5344CB8AC3E}">
        <p14:creationId xmlns:p14="http://schemas.microsoft.com/office/powerpoint/2010/main" val="155580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7"/>
            <a:ext cx="10324408" cy="738084"/>
            <a:chOff x="933796" y="5711291"/>
            <a:chExt cx="10324408" cy="787826"/>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43524"/>
              <a:ext cx="10001398" cy="755593"/>
            </a:xfrm>
            <a:prstGeom prst="rect">
              <a:avLst/>
            </a:prstGeom>
            <a:noFill/>
          </p:spPr>
          <p:txBody>
            <a:bodyPr wrap="square" rtlCol="0">
              <a:spAutoFit/>
            </a:bodyPr>
            <a:lstStyle/>
            <a:p>
              <a:pPr algn="ctr"/>
              <a:r>
                <a:rPr lang="fr-FR" sz="2000" b="1" dirty="0">
                  <a:solidFill>
                    <a:srgbClr val="374997"/>
                  </a:solidFill>
                  <a:latin typeface="Century Gothic" panose="020B0502020202020204" pitchFamily="34" charset="0"/>
                  <a:cs typeface="Baloo" panose="03080902040302020200" pitchFamily="66" charset="77"/>
                </a:rPr>
                <a:t>Nombres entiers : </a:t>
              </a:r>
              <a:r>
                <a:rPr lang="fr-FR" sz="2000" b="1" dirty="0">
                  <a:solidFill>
                    <a:srgbClr val="FF41A5"/>
                  </a:solidFill>
                  <a:latin typeface="Century Gothic" panose="020B0502020202020204" pitchFamily="34" charset="0"/>
                  <a:cs typeface="Baloo" panose="03080902040302020200" pitchFamily="66" charset="77"/>
                </a:rPr>
                <a:t>Entraînement – PARCOURS *</a:t>
              </a:r>
            </a:p>
            <a:p>
              <a:pPr algn="ctr"/>
              <a:r>
                <a:rPr lang="fr-FR" sz="2000" dirty="0">
                  <a:latin typeface="Century Gothic" panose="020B0502020202020204" pitchFamily="34" charset="0"/>
                  <a:cs typeface="Baloo" panose="03080902040302020200" pitchFamily="66" charset="77"/>
                </a:rPr>
                <a:t>ex. 28, 29 p.14, ex. 32 et 34 p.15, ex. 37 et 39 p.15, ex.42 p.16</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5" name="Image 4">
            <a:extLst>
              <a:ext uri="{FF2B5EF4-FFF2-40B4-BE49-F238E27FC236}">
                <a16:creationId xmlns:a16="http://schemas.microsoft.com/office/drawing/2014/main" id="{4B09FF20-8A51-EC47-9B8C-574EDC613DFB}"/>
              </a:ext>
            </a:extLst>
          </p:cNvPr>
          <p:cNvPicPr>
            <a:picLocks noChangeAspect="1"/>
          </p:cNvPicPr>
          <p:nvPr/>
        </p:nvPicPr>
        <p:blipFill>
          <a:blip r:embed="rId2"/>
          <a:stretch>
            <a:fillRect/>
          </a:stretch>
        </p:blipFill>
        <p:spPr>
          <a:xfrm>
            <a:off x="275927" y="1123951"/>
            <a:ext cx="3651773" cy="3809858"/>
          </a:xfrm>
          <a:prstGeom prst="rect">
            <a:avLst/>
          </a:prstGeom>
        </p:spPr>
      </p:pic>
      <p:pic>
        <p:nvPicPr>
          <p:cNvPr id="12" name="Image 11">
            <a:extLst>
              <a:ext uri="{FF2B5EF4-FFF2-40B4-BE49-F238E27FC236}">
                <a16:creationId xmlns:a16="http://schemas.microsoft.com/office/drawing/2014/main" id="{C66580D2-6BB6-1A4E-9A06-75F2E8897A8D}"/>
              </a:ext>
            </a:extLst>
          </p:cNvPr>
          <p:cNvPicPr>
            <a:picLocks noChangeAspect="1"/>
          </p:cNvPicPr>
          <p:nvPr/>
        </p:nvPicPr>
        <p:blipFill>
          <a:blip r:embed="rId3"/>
          <a:stretch>
            <a:fillRect/>
          </a:stretch>
        </p:blipFill>
        <p:spPr>
          <a:xfrm>
            <a:off x="275927" y="5019876"/>
            <a:ext cx="3651774" cy="1336474"/>
          </a:xfrm>
          <a:prstGeom prst="rect">
            <a:avLst/>
          </a:prstGeom>
        </p:spPr>
      </p:pic>
      <p:pic>
        <p:nvPicPr>
          <p:cNvPr id="16" name="Image 15">
            <a:extLst>
              <a:ext uri="{FF2B5EF4-FFF2-40B4-BE49-F238E27FC236}">
                <a16:creationId xmlns:a16="http://schemas.microsoft.com/office/drawing/2014/main" id="{C2296FA7-F985-4144-9184-46FCB7562F34}"/>
              </a:ext>
            </a:extLst>
          </p:cNvPr>
          <p:cNvPicPr>
            <a:picLocks noChangeAspect="1"/>
          </p:cNvPicPr>
          <p:nvPr/>
        </p:nvPicPr>
        <p:blipFill>
          <a:blip r:embed="rId4"/>
          <a:stretch>
            <a:fillRect/>
          </a:stretch>
        </p:blipFill>
        <p:spPr>
          <a:xfrm>
            <a:off x="4038599" y="1741017"/>
            <a:ext cx="3844021" cy="1887380"/>
          </a:xfrm>
          <a:prstGeom prst="rect">
            <a:avLst/>
          </a:prstGeom>
        </p:spPr>
      </p:pic>
      <p:pic>
        <p:nvPicPr>
          <p:cNvPr id="22" name="Image 21">
            <a:extLst>
              <a:ext uri="{FF2B5EF4-FFF2-40B4-BE49-F238E27FC236}">
                <a16:creationId xmlns:a16="http://schemas.microsoft.com/office/drawing/2014/main" id="{EE319628-6BE7-9947-990B-573ED97DEC1E}"/>
              </a:ext>
            </a:extLst>
          </p:cNvPr>
          <p:cNvPicPr>
            <a:picLocks noChangeAspect="1"/>
          </p:cNvPicPr>
          <p:nvPr/>
        </p:nvPicPr>
        <p:blipFill>
          <a:blip r:embed="rId5"/>
          <a:stretch>
            <a:fillRect/>
          </a:stretch>
        </p:blipFill>
        <p:spPr>
          <a:xfrm>
            <a:off x="4038599" y="3764922"/>
            <a:ext cx="3844021" cy="1922011"/>
          </a:xfrm>
          <a:prstGeom prst="rect">
            <a:avLst/>
          </a:prstGeom>
        </p:spPr>
      </p:pic>
      <p:pic>
        <p:nvPicPr>
          <p:cNvPr id="24" name="Image 23">
            <a:extLst>
              <a:ext uri="{FF2B5EF4-FFF2-40B4-BE49-F238E27FC236}">
                <a16:creationId xmlns:a16="http://schemas.microsoft.com/office/drawing/2014/main" id="{07BA6074-00BC-A643-BB12-C1FDAEEFDBB5}"/>
              </a:ext>
            </a:extLst>
          </p:cNvPr>
          <p:cNvPicPr>
            <a:picLocks noChangeAspect="1"/>
          </p:cNvPicPr>
          <p:nvPr/>
        </p:nvPicPr>
        <p:blipFill>
          <a:blip r:embed="rId6"/>
          <a:stretch>
            <a:fillRect/>
          </a:stretch>
        </p:blipFill>
        <p:spPr>
          <a:xfrm>
            <a:off x="8042300" y="1751449"/>
            <a:ext cx="4062901" cy="2013473"/>
          </a:xfrm>
          <a:prstGeom prst="rect">
            <a:avLst/>
          </a:prstGeom>
        </p:spPr>
      </p:pic>
      <p:pic>
        <p:nvPicPr>
          <p:cNvPr id="26" name="Image 25">
            <a:extLst>
              <a:ext uri="{FF2B5EF4-FFF2-40B4-BE49-F238E27FC236}">
                <a16:creationId xmlns:a16="http://schemas.microsoft.com/office/drawing/2014/main" id="{BA6BF33D-291B-1D45-940C-1C88BE80D0A2}"/>
              </a:ext>
            </a:extLst>
          </p:cNvPr>
          <p:cNvPicPr>
            <a:picLocks noChangeAspect="1"/>
          </p:cNvPicPr>
          <p:nvPr/>
        </p:nvPicPr>
        <p:blipFill>
          <a:blip r:embed="rId7"/>
          <a:stretch>
            <a:fillRect/>
          </a:stretch>
        </p:blipFill>
        <p:spPr>
          <a:xfrm>
            <a:off x="8042300" y="3995522"/>
            <a:ext cx="3734592" cy="1800265"/>
          </a:xfrm>
          <a:prstGeom prst="rect">
            <a:avLst/>
          </a:prstGeom>
        </p:spPr>
      </p:pic>
    </p:spTree>
    <p:extLst>
      <p:ext uri="{BB962C8B-B14F-4D97-AF65-F5344CB8AC3E}">
        <p14:creationId xmlns:p14="http://schemas.microsoft.com/office/powerpoint/2010/main" val="2920153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7"/>
            <a:ext cx="10324408" cy="738084"/>
            <a:chOff x="933796" y="5711291"/>
            <a:chExt cx="10324408" cy="787826"/>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43524"/>
              <a:ext cx="10001398" cy="755593"/>
            </a:xfrm>
            <a:prstGeom prst="rect">
              <a:avLst/>
            </a:prstGeom>
            <a:noFill/>
          </p:spPr>
          <p:txBody>
            <a:bodyPr wrap="square" rtlCol="0">
              <a:spAutoFit/>
            </a:bodyPr>
            <a:lstStyle/>
            <a:p>
              <a:pPr algn="ctr"/>
              <a:r>
                <a:rPr lang="fr-FR" sz="2000" b="1" dirty="0">
                  <a:solidFill>
                    <a:srgbClr val="374997"/>
                  </a:solidFill>
                  <a:latin typeface="Century Gothic" panose="020B0502020202020204" pitchFamily="34" charset="0"/>
                  <a:cs typeface="Baloo" panose="03080902040302020200" pitchFamily="66" charset="77"/>
                </a:rPr>
                <a:t>Nombres entiers : </a:t>
              </a:r>
              <a:r>
                <a:rPr lang="fr-FR" sz="2000" b="1" dirty="0">
                  <a:solidFill>
                    <a:srgbClr val="FF41A5"/>
                  </a:solidFill>
                  <a:latin typeface="Century Gothic" panose="020B0502020202020204" pitchFamily="34" charset="0"/>
                  <a:cs typeface="Baloo" panose="03080902040302020200" pitchFamily="66" charset="77"/>
                </a:rPr>
                <a:t>Entraînement – PARCOURS **</a:t>
              </a:r>
            </a:p>
            <a:p>
              <a:pPr algn="ctr"/>
              <a:r>
                <a:rPr lang="fr-FR" sz="2000" dirty="0">
                  <a:latin typeface="Century Gothic" panose="020B0502020202020204" pitchFamily="34" charset="0"/>
                  <a:cs typeface="Baloo" panose="03080902040302020200" pitchFamily="66" charset="77"/>
                </a:rPr>
                <a:t>ex. 30p.14, ex. 36, 33 et 35 p.15, ex. 38 et 40 p.15, ex.43 p.16</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4" name="Image 3">
            <a:extLst>
              <a:ext uri="{FF2B5EF4-FFF2-40B4-BE49-F238E27FC236}">
                <a16:creationId xmlns:a16="http://schemas.microsoft.com/office/drawing/2014/main" id="{E4422D69-9B3D-964E-8164-FFB5FD91E51C}"/>
              </a:ext>
            </a:extLst>
          </p:cNvPr>
          <p:cNvPicPr>
            <a:picLocks noChangeAspect="1"/>
          </p:cNvPicPr>
          <p:nvPr/>
        </p:nvPicPr>
        <p:blipFill>
          <a:blip r:embed="rId2"/>
          <a:stretch>
            <a:fillRect/>
          </a:stretch>
        </p:blipFill>
        <p:spPr>
          <a:xfrm>
            <a:off x="193825" y="1155945"/>
            <a:ext cx="3384247" cy="2920036"/>
          </a:xfrm>
          <a:prstGeom prst="rect">
            <a:avLst/>
          </a:prstGeom>
        </p:spPr>
      </p:pic>
      <p:pic>
        <p:nvPicPr>
          <p:cNvPr id="8" name="Image 7">
            <a:extLst>
              <a:ext uri="{FF2B5EF4-FFF2-40B4-BE49-F238E27FC236}">
                <a16:creationId xmlns:a16="http://schemas.microsoft.com/office/drawing/2014/main" id="{CCD998AF-1B56-6648-B606-662EAA870205}"/>
              </a:ext>
            </a:extLst>
          </p:cNvPr>
          <p:cNvPicPr>
            <a:picLocks noChangeAspect="1"/>
          </p:cNvPicPr>
          <p:nvPr/>
        </p:nvPicPr>
        <p:blipFill>
          <a:blip r:embed="rId3"/>
          <a:stretch>
            <a:fillRect/>
          </a:stretch>
        </p:blipFill>
        <p:spPr>
          <a:xfrm>
            <a:off x="193825" y="4279725"/>
            <a:ext cx="3384246" cy="2166634"/>
          </a:xfrm>
          <a:prstGeom prst="rect">
            <a:avLst/>
          </a:prstGeom>
        </p:spPr>
      </p:pic>
      <p:pic>
        <p:nvPicPr>
          <p:cNvPr id="14" name="Image 13">
            <a:extLst>
              <a:ext uri="{FF2B5EF4-FFF2-40B4-BE49-F238E27FC236}">
                <a16:creationId xmlns:a16="http://schemas.microsoft.com/office/drawing/2014/main" id="{B3FEEFD5-300E-EE4D-8A35-DEFC6BF845C1}"/>
              </a:ext>
            </a:extLst>
          </p:cNvPr>
          <p:cNvPicPr>
            <a:picLocks noChangeAspect="1"/>
          </p:cNvPicPr>
          <p:nvPr/>
        </p:nvPicPr>
        <p:blipFill>
          <a:blip r:embed="rId4"/>
          <a:stretch>
            <a:fillRect/>
          </a:stretch>
        </p:blipFill>
        <p:spPr>
          <a:xfrm>
            <a:off x="3734878" y="1155945"/>
            <a:ext cx="3760024" cy="1690286"/>
          </a:xfrm>
          <a:prstGeom prst="rect">
            <a:avLst/>
          </a:prstGeom>
        </p:spPr>
      </p:pic>
      <p:pic>
        <p:nvPicPr>
          <p:cNvPr id="17" name="Image 16">
            <a:extLst>
              <a:ext uri="{FF2B5EF4-FFF2-40B4-BE49-F238E27FC236}">
                <a16:creationId xmlns:a16="http://schemas.microsoft.com/office/drawing/2014/main" id="{C78961DA-0FC2-994B-9C1A-A0072257CBF7}"/>
              </a:ext>
            </a:extLst>
          </p:cNvPr>
          <p:cNvPicPr>
            <a:picLocks noChangeAspect="1"/>
          </p:cNvPicPr>
          <p:nvPr/>
        </p:nvPicPr>
        <p:blipFill>
          <a:blip r:embed="rId5"/>
          <a:stretch>
            <a:fillRect/>
          </a:stretch>
        </p:blipFill>
        <p:spPr>
          <a:xfrm>
            <a:off x="7738757" y="1109012"/>
            <a:ext cx="3978161" cy="1820514"/>
          </a:xfrm>
          <a:prstGeom prst="rect">
            <a:avLst/>
          </a:prstGeom>
        </p:spPr>
      </p:pic>
      <p:pic>
        <p:nvPicPr>
          <p:cNvPr id="21" name="Image 20">
            <a:extLst>
              <a:ext uri="{FF2B5EF4-FFF2-40B4-BE49-F238E27FC236}">
                <a16:creationId xmlns:a16="http://schemas.microsoft.com/office/drawing/2014/main" id="{27699185-51ED-C545-BBC6-80360D1D2420}"/>
              </a:ext>
            </a:extLst>
          </p:cNvPr>
          <p:cNvPicPr>
            <a:picLocks noChangeAspect="1"/>
          </p:cNvPicPr>
          <p:nvPr/>
        </p:nvPicPr>
        <p:blipFill>
          <a:blip r:embed="rId6"/>
          <a:stretch>
            <a:fillRect/>
          </a:stretch>
        </p:blipFill>
        <p:spPr>
          <a:xfrm>
            <a:off x="3778404" y="3030473"/>
            <a:ext cx="3760023" cy="3268849"/>
          </a:xfrm>
          <a:prstGeom prst="rect">
            <a:avLst/>
          </a:prstGeom>
        </p:spPr>
      </p:pic>
      <p:pic>
        <p:nvPicPr>
          <p:cNvPr id="25" name="Image 24">
            <a:extLst>
              <a:ext uri="{FF2B5EF4-FFF2-40B4-BE49-F238E27FC236}">
                <a16:creationId xmlns:a16="http://schemas.microsoft.com/office/drawing/2014/main" id="{88E9ADCD-2E6C-BE49-A400-B29F8A7EDB5D}"/>
              </a:ext>
            </a:extLst>
          </p:cNvPr>
          <p:cNvPicPr>
            <a:picLocks noChangeAspect="1"/>
          </p:cNvPicPr>
          <p:nvPr/>
        </p:nvPicPr>
        <p:blipFill>
          <a:blip r:embed="rId7"/>
          <a:stretch>
            <a:fillRect/>
          </a:stretch>
        </p:blipFill>
        <p:spPr>
          <a:xfrm>
            <a:off x="7738758" y="3081760"/>
            <a:ext cx="3978161" cy="1649929"/>
          </a:xfrm>
          <a:prstGeom prst="rect">
            <a:avLst/>
          </a:prstGeom>
        </p:spPr>
      </p:pic>
      <p:pic>
        <p:nvPicPr>
          <p:cNvPr id="29" name="Image 28">
            <a:extLst>
              <a:ext uri="{FF2B5EF4-FFF2-40B4-BE49-F238E27FC236}">
                <a16:creationId xmlns:a16="http://schemas.microsoft.com/office/drawing/2014/main" id="{C41903E3-0078-4B48-AEA0-5F3AEE862B6D}"/>
              </a:ext>
            </a:extLst>
          </p:cNvPr>
          <p:cNvPicPr>
            <a:picLocks noChangeAspect="1"/>
          </p:cNvPicPr>
          <p:nvPr/>
        </p:nvPicPr>
        <p:blipFill>
          <a:blip r:embed="rId8"/>
          <a:stretch>
            <a:fillRect/>
          </a:stretch>
        </p:blipFill>
        <p:spPr>
          <a:xfrm>
            <a:off x="7738759" y="4906851"/>
            <a:ext cx="3978162" cy="1362889"/>
          </a:xfrm>
          <a:prstGeom prst="rect">
            <a:avLst/>
          </a:prstGeom>
        </p:spPr>
      </p:pic>
    </p:spTree>
    <p:extLst>
      <p:ext uri="{BB962C8B-B14F-4D97-AF65-F5344CB8AC3E}">
        <p14:creationId xmlns:p14="http://schemas.microsoft.com/office/powerpoint/2010/main" val="231791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4" name="Image 3">
            <a:extLst>
              <a:ext uri="{FF2B5EF4-FFF2-40B4-BE49-F238E27FC236}">
                <a16:creationId xmlns:a16="http://schemas.microsoft.com/office/drawing/2014/main" id="{4376D292-04EA-1645-B078-83A267EAF5F2}"/>
              </a:ext>
            </a:extLst>
          </p:cNvPr>
          <p:cNvPicPr>
            <a:picLocks noChangeAspect="1"/>
          </p:cNvPicPr>
          <p:nvPr/>
        </p:nvPicPr>
        <p:blipFill>
          <a:blip r:embed="rId2"/>
          <a:stretch>
            <a:fillRect/>
          </a:stretch>
        </p:blipFill>
        <p:spPr>
          <a:xfrm>
            <a:off x="2061703" y="947360"/>
            <a:ext cx="8068594" cy="5732595"/>
          </a:xfrm>
          <a:prstGeom prst="rect">
            <a:avLst/>
          </a:prstGeom>
        </p:spPr>
      </p:pic>
    </p:spTree>
    <p:extLst>
      <p:ext uri="{BB962C8B-B14F-4D97-AF65-F5344CB8AC3E}">
        <p14:creationId xmlns:p14="http://schemas.microsoft.com/office/powerpoint/2010/main" val="207378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15" name="Image 14">
            <a:extLst>
              <a:ext uri="{FF2B5EF4-FFF2-40B4-BE49-F238E27FC236}">
                <a16:creationId xmlns:a16="http://schemas.microsoft.com/office/drawing/2014/main" id="{86174155-32E4-0442-A297-AE3000BEB871}"/>
              </a:ext>
            </a:extLst>
          </p:cNvPr>
          <p:cNvPicPr>
            <a:picLocks noChangeAspect="1"/>
          </p:cNvPicPr>
          <p:nvPr/>
        </p:nvPicPr>
        <p:blipFill>
          <a:blip r:embed="rId2"/>
          <a:stretch>
            <a:fillRect/>
          </a:stretch>
        </p:blipFill>
        <p:spPr>
          <a:xfrm rot="21289343">
            <a:off x="315864" y="1417585"/>
            <a:ext cx="5371925" cy="3816659"/>
          </a:xfrm>
          <a:prstGeom prst="rect">
            <a:avLst/>
          </a:prstGeom>
        </p:spPr>
      </p:pic>
      <p:pic>
        <p:nvPicPr>
          <p:cNvPr id="1026" name="Picture 2" descr="Clairefontaine 93550C Paquet Papier Vélin Millimétré - 50 Feuilles Papier  Millimétré Brun - 50x65 cm 90g - Idéal pour les Travaux Géométriques et les  Dessins Techniques : C Rhodia: Amazon.fr: Fournitures de bureau">
            <a:extLst>
              <a:ext uri="{FF2B5EF4-FFF2-40B4-BE49-F238E27FC236}">
                <a16:creationId xmlns:a16="http://schemas.microsoft.com/office/drawing/2014/main" id="{DF430B80-21BE-8B4F-913D-A0D5C9594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02703" y="191729"/>
            <a:ext cx="2872756" cy="4475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avec coins arrondis en haut 15">
            <a:extLst>
              <a:ext uri="{FF2B5EF4-FFF2-40B4-BE49-F238E27FC236}">
                <a16:creationId xmlns:a16="http://schemas.microsoft.com/office/drawing/2014/main" id="{3B6551BA-AAF2-CF4A-84D3-CDEE48C2159D}"/>
              </a:ext>
            </a:extLst>
          </p:cNvPr>
          <p:cNvSpPr/>
          <p:nvPr/>
        </p:nvSpPr>
        <p:spPr>
          <a:xfrm>
            <a:off x="100716" y="5213603"/>
            <a:ext cx="11849161" cy="1424251"/>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a:latin typeface="Century Gothic" panose="020B0502020202020204" pitchFamily="34" charset="0"/>
              </a:rPr>
              <a:t>Quelles sont les deux étapes de la mission ? Que devez-vous faire ? Comment allez-vous utiliser le matériel ? Quelle est l’unité utilisée ici ? Vous allez devoir trouver le plus de rectangles de formes différentes possible. Attention, ils doivent avoir pour mesure de leur aire 24 cm2.</a:t>
            </a:r>
          </a:p>
        </p:txBody>
      </p:sp>
      <p:pic>
        <p:nvPicPr>
          <p:cNvPr id="4" name="Image 3">
            <a:extLst>
              <a:ext uri="{FF2B5EF4-FFF2-40B4-BE49-F238E27FC236}">
                <a16:creationId xmlns:a16="http://schemas.microsoft.com/office/drawing/2014/main" id="{45C162D8-A0CF-1B4C-A3DE-EE8EDB765B8B}"/>
              </a:ext>
            </a:extLst>
          </p:cNvPr>
          <p:cNvPicPr>
            <a:picLocks noChangeAspect="1"/>
          </p:cNvPicPr>
          <p:nvPr/>
        </p:nvPicPr>
        <p:blipFill>
          <a:blip r:embed="rId4"/>
          <a:stretch>
            <a:fillRect/>
          </a:stretch>
        </p:blipFill>
        <p:spPr>
          <a:xfrm rot="5400000">
            <a:off x="8020690" y="1301491"/>
            <a:ext cx="3127740" cy="4285870"/>
          </a:xfrm>
          <a:prstGeom prst="rect">
            <a:avLst/>
          </a:prstGeom>
        </p:spPr>
      </p:pic>
    </p:spTree>
    <p:extLst>
      <p:ext uri="{BB962C8B-B14F-4D97-AF65-F5344CB8AC3E}">
        <p14:creationId xmlns:p14="http://schemas.microsoft.com/office/powerpoint/2010/main" val="164474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154984" y="1568610"/>
            <a:ext cx="11529016" cy="4366234"/>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solidFill>
                <a:srgbClr val="374997"/>
              </a:solidFill>
              <a:latin typeface="Century Gothic" panose="020B0502020202020204" pitchFamily="34" charset="0"/>
            </a:endParaRPr>
          </a:p>
          <a:p>
            <a:pPr algn="ctr"/>
            <a:endParaRPr lang="fr-FR" sz="3200" dirty="0">
              <a:solidFill>
                <a:srgbClr val="374997"/>
              </a:solidFill>
              <a:latin typeface="Century Gothic" panose="020B0502020202020204" pitchFamily="34" charset="0"/>
            </a:endParaRPr>
          </a:p>
          <a:p>
            <a:pPr algn="ctr"/>
            <a:endParaRPr lang="fr-FR" sz="3200" dirty="0">
              <a:solidFill>
                <a:srgbClr val="374997"/>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48109" y="1722619"/>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6" name="Groupe 5">
            <a:extLst>
              <a:ext uri="{FF2B5EF4-FFF2-40B4-BE49-F238E27FC236}">
                <a16:creationId xmlns:a16="http://schemas.microsoft.com/office/drawing/2014/main" id="{ADD82181-E9FB-E345-9610-8699BBA3A433}"/>
              </a:ext>
            </a:extLst>
          </p:cNvPr>
          <p:cNvGrpSpPr/>
          <p:nvPr/>
        </p:nvGrpSpPr>
        <p:grpSpPr>
          <a:xfrm>
            <a:off x="1888601" y="1722619"/>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8" name="ZoneTexte 7">
            <a:extLst>
              <a:ext uri="{FF2B5EF4-FFF2-40B4-BE49-F238E27FC236}">
                <a16:creationId xmlns:a16="http://schemas.microsoft.com/office/drawing/2014/main" id="{44D341F5-FE5E-DC40-AFE2-6D1C2312B1FB}"/>
              </a:ext>
            </a:extLst>
          </p:cNvPr>
          <p:cNvSpPr txBox="1"/>
          <p:nvPr/>
        </p:nvSpPr>
        <p:spPr>
          <a:xfrm>
            <a:off x="280199" y="3240056"/>
            <a:ext cx="5520025" cy="830997"/>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Repérage et déplacements : </a:t>
            </a:r>
            <a:r>
              <a:rPr lang="fr-FR" sz="2400" dirty="0">
                <a:solidFill>
                  <a:srgbClr val="374997"/>
                </a:solidFill>
                <a:latin typeface="Century Gothic" panose="020B0502020202020204" pitchFamily="34" charset="0"/>
              </a:rPr>
              <a:t>Mission 2</a:t>
            </a:r>
          </a:p>
        </p:txBody>
      </p:sp>
      <p:cxnSp>
        <p:nvCxnSpPr>
          <p:cNvPr id="15" name="Connecteur droit 14">
            <a:extLst>
              <a:ext uri="{FF2B5EF4-FFF2-40B4-BE49-F238E27FC236}">
                <a16:creationId xmlns:a16="http://schemas.microsoft.com/office/drawing/2014/main" id="{95F5FEC1-5BE8-414A-9693-E32947202194}"/>
              </a:ext>
            </a:extLst>
          </p:cNvPr>
          <p:cNvCxnSpPr>
            <a:cxnSpLocks/>
            <a:stCxn id="21" idx="0"/>
          </p:cNvCxnSpPr>
          <p:nvPr/>
        </p:nvCxnSpPr>
        <p:spPr>
          <a:xfrm>
            <a:off x="5919492" y="1568610"/>
            <a:ext cx="18472" cy="4366234"/>
          </a:xfrm>
          <a:prstGeom prst="line">
            <a:avLst/>
          </a:prstGeom>
          <a:ln w="50800">
            <a:solidFill>
              <a:srgbClr val="C3A7BA"/>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45890A41-1844-ED48-B7D3-65B45EDB3684}"/>
              </a:ext>
            </a:extLst>
          </p:cNvPr>
          <p:cNvSpPr txBox="1"/>
          <p:nvPr/>
        </p:nvSpPr>
        <p:spPr>
          <a:xfrm>
            <a:off x="6176500" y="3240056"/>
            <a:ext cx="5247681" cy="830997"/>
          </a:xfrm>
          <a:prstGeom prst="rect">
            <a:avLst/>
          </a:prstGeom>
          <a:noFill/>
        </p:spPr>
        <p:txBody>
          <a:bodyPr wrap="square" rtlCol="0">
            <a:spAutoFit/>
          </a:bodyPr>
          <a:lstStyle/>
          <a:p>
            <a:r>
              <a:rPr lang="fr-FR" sz="2400" b="1" dirty="0">
                <a:solidFill>
                  <a:srgbClr val="C3A7BA"/>
                </a:solidFill>
                <a:latin typeface="Century Gothic" panose="020B0502020202020204" pitchFamily="34" charset="0"/>
              </a:rPr>
              <a:t>Proportionnalité : </a:t>
            </a:r>
            <a:r>
              <a:rPr lang="fr-FR" sz="2400" dirty="0">
                <a:solidFill>
                  <a:srgbClr val="C3A7BA"/>
                </a:solidFill>
                <a:latin typeface="Century Gothic" panose="020B0502020202020204" pitchFamily="34" charset="0"/>
              </a:rPr>
              <a:t>entraînement</a:t>
            </a:r>
          </a:p>
          <a:p>
            <a:endParaRPr lang="fr-FR" sz="2400" b="1" dirty="0">
              <a:solidFill>
                <a:srgbClr val="C3A7BA"/>
              </a:solidFill>
              <a:latin typeface="Century Gothic" panose="020B0502020202020204" pitchFamily="34" charset="0"/>
            </a:endParaRPr>
          </a:p>
        </p:txBody>
      </p:sp>
    </p:spTree>
    <p:extLst>
      <p:ext uri="{BB962C8B-B14F-4D97-AF65-F5344CB8AC3E}">
        <p14:creationId xmlns:p14="http://schemas.microsoft.com/office/powerpoint/2010/main" val="1068571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15" name="Image 14">
            <a:extLst>
              <a:ext uri="{FF2B5EF4-FFF2-40B4-BE49-F238E27FC236}">
                <a16:creationId xmlns:a16="http://schemas.microsoft.com/office/drawing/2014/main" id="{86174155-32E4-0442-A297-AE3000BEB871}"/>
              </a:ext>
            </a:extLst>
          </p:cNvPr>
          <p:cNvPicPr>
            <a:picLocks noChangeAspect="1"/>
          </p:cNvPicPr>
          <p:nvPr/>
        </p:nvPicPr>
        <p:blipFill>
          <a:blip r:embed="rId2"/>
          <a:stretch>
            <a:fillRect/>
          </a:stretch>
        </p:blipFill>
        <p:spPr>
          <a:xfrm rot="21289343">
            <a:off x="315864" y="1417585"/>
            <a:ext cx="5371925" cy="3816659"/>
          </a:xfrm>
          <a:prstGeom prst="rect">
            <a:avLst/>
          </a:prstGeom>
        </p:spPr>
      </p:pic>
      <p:pic>
        <p:nvPicPr>
          <p:cNvPr id="1026" name="Picture 2" descr="Clairefontaine 93550C Paquet Papier Vélin Millimétré - 50 Feuilles Papier  Millimétré Brun - 50x65 cm 90g - Idéal pour les Travaux Géométriques et les  Dessins Techniques : C Rhodia: Amazon.fr: Fournitures de bureau">
            <a:extLst>
              <a:ext uri="{FF2B5EF4-FFF2-40B4-BE49-F238E27FC236}">
                <a16:creationId xmlns:a16="http://schemas.microsoft.com/office/drawing/2014/main" id="{DF430B80-21BE-8B4F-913D-A0D5C9594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502703" y="191729"/>
            <a:ext cx="2872756" cy="44754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avec coins arrondis en haut 15">
            <a:extLst>
              <a:ext uri="{FF2B5EF4-FFF2-40B4-BE49-F238E27FC236}">
                <a16:creationId xmlns:a16="http://schemas.microsoft.com/office/drawing/2014/main" id="{3B6551BA-AAF2-CF4A-84D3-CDEE48C2159D}"/>
              </a:ext>
            </a:extLst>
          </p:cNvPr>
          <p:cNvSpPr/>
          <p:nvPr/>
        </p:nvSpPr>
        <p:spPr>
          <a:xfrm>
            <a:off x="100716" y="5213603"/>
            <a:ext cx="11849161" cy="1424251"/>
          </a:xfrm>
          <a:prstGeom prst="round2SameRect">
            <a:avLst/>
          </a:prstGeom>
          <a:solidFill>
            <a:srgbClr val="FFF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a:solidFill>
                  <a:schemeClr val="accent5"/>
                </a:solidFill>
                <a:latin typeface="Century Gothic" panose="020B0502020202020204" pitchFamily="34" charset="0"/>
              </a:rPr>
              <a:t>Vous allez ensuite prendre les mesures des rectangles tracés et essayer de trouver un lien entre les mesures de la longueur et de la largeur des rectangles avec leur aire. Pour terminer, vous essaierez d’appliquer ce que vous avez compris à un carré de 5 cm de côté.</a:t>
            </a:r>
          </a:p>
        </p:txBody>
      </p:sp>
      <p:pic>
        <p:nvPicPr>
          <p:cNvPr id="4" name="Image 3">
            <a:extLst>
              <a:ext uri="{FF2B5EF4-FFF2-40B4-BE49-F238E27FC236}">
                <a16:creationId xmlns:a16="http://schemas.microsoft.com/office/drawing/2014/main" id="{45C162D8-A0CF-1B4C-A3DE-EE8EDB765B8B}"/>
              </a:ext>
            </a:extLst>
          </p:cNvPr>
          <p:cNvPicPr>
            <a:picLocks noChangeAspect="1"/>
          </p:cNvPicPr>
          <p:nvPr/>
        </p:nvPicPr>
        <p:blipFill>
          <a:blip r:embed="rId4"/>
          <a:stretch>
            <a:fillRect/>
          </a:stretch>
        </p:blipFill>
        <p:spPr>
          <a:xfrm rot="5400000">
            <a:off x="8020690" y="1301491"/>
            <a:ext cx="3127740" cy="4285870"/>
          </a:xfrm>
          <a:prstGeom prst="rect">
            <a:avLst/>
          </a:prstGeom>
        </p:spPr>
      </p:pic>
    </p:spTree>
    <p:extLst>
      <p:ext uri="{BB962C8B-B14F-4D97-AF65-F5344CB8AC3E}">
        <p14:creationId xmlns:p14="http://schemas.microsoft.com/office/powerpoint/2010/main" val="1376021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sp>
        <p:nvSpPr>
          <p:cNvPr id="14" name="Rectangle : avec coins arrondis en haut 13">
            <a:extLst>
              <a:ext uri="{FF2B5EF4-FFF2-40B4-BE49-F238E27FC236}">
                <a16:creationId xmlns:a16="http://schemas.microsoft.com/office/drawing/2014/main" id="{AF7E49FA-86D3-2544-8AF4-1DDEE2EC2B15}"/>
              </a:ext>
            </a:extLst>
          </p:cNvPr>
          <p:cNvSpPr/>
          <p:nvPr/>
        </p:nvSpPr>
        <p:spPr>
          <a:xfrm>
            <a:off x="348287" y="2030150"/>
            <a:ext cx="11623993" cy="3660033"/>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Century Gothic" panose="020B0502020202020204" pitchFamily="34" charset="0"/>
              </a:rPr>
              <a:t>MISE EN COMMUN</a:t>
            </a:r>
          </a:p>
        </p:txBody>
      </p:sp>
    </p:spTree>
    <p:extLst>
      <p:ext uri="{BB962C8B-B14F-4D97-AF65-F5344CB8AC3E}">
        <p14:creationId xmlns:p14="http://schemas.microsoft.com/office/powerpoint/2010/main" val="2317558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pic>
        <p:nvPicPr>
          <p:cNvPr id="13" name="Image 12">
            <a:extLst>
              <a:ext uri="{FF2B5EF4-FFF2-40B4-BE49-F238E27FC236}">
                <a16:creationId xmlns:a16="http://schemas.microsoft.com/office/drawing/2014/main" id="{DA1953D6-3D87-4F43-A982-94F1FF535882}"/>
              </a:ext>
            </a:extLst>
          </p:cNvPr>
          <p:cNvPicPr>
            <a:picLocks noChangeAspect="1"/>
          </p:cNvPicPr>
          <p:nvPr/>
        </p:nvPicPr>
        <p:blipFill rotWithShape="1">
          <a:blip r:embed="rId2"/>
          <a:srcRect l="8345" t="54267" r="42232" b="35199"/>
          <a:stretch/>
        </p:blipFill>
        <p:spPr>
          <a:xfrm>
            <a:off x="897024" y="1095333"/>
            <a:ext cx="10384934" cy="1572696"/>
          </a:xfrm>
          <a:prstGeom prst="rect">
            <a:avLst/>
          </a:prstGeom>
        </p:spPr>
      </p:pic>
    </p:spTree>
    <p:extLst>
      <p:ext uri="{BB962C8B-B14F-4D97-AF65-F5344CB8AC3E}">
        <p14:creationId xmlns:p14="http://schemas.microsoft.com/office/powerpoint/2010/main" val="918318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pic>
        <p:nvPicPr>
          <p:cNvPr id="13" name="Image 12">
            <a:extLst>
              <a:ext uri="{FF2B5EF4-FFF2-40B4-BE49-F238E27FC236}">
                <a16:creationId xmlns:a16="http://schemas.microsoft.com/office/drawing/2014/main" id="{DA1953D6-3D87-4F43-A982-94F1FF535882}"/>
              </a:ext>
            </a:extLst>
          </p:cNvPr>
          <p:cNvPicPr>
            <a:picLocks noChangeAspect="1"/>
          </p:cNvPicPr>
          <p:nvPr/>
        </p:nvPicPr>
        <p:blipFill rotWithShape="1">
          <a:blip r:embed="rId2"/>
          <a:srcRect l="8345" t="64624" r="22307" b="28741"/>
          <a:stretch/>
        </p:blipFill>
        <p:spPr>
          <a:xfrm>
            <a:off x="298291" y="1337726"/>
            <a:ext cx="11607800" cy="789117"/>
          </a:xfrm>
          <a:prstGeom prst="rect">
            <a:avLst/>
          </a:prstGeom>
        </p:spPr>
      </p:pic>
    </p:spTree>
    <p:extLst>
      <p:ext uri="{BB962C8B-B14F-4D97-AF65-F5344CB8AC3E}">
        <p14:creationId xmlns:p14="http://schemas.microsoft.com/office/powerpoint/2010/main" val="1742684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pic>
        <p:nvPicPr>
          <p:cNvPr id="13" name="Image 12">
            <a:extLst>
              <a:ext uri="{FF2B5EF4-FFF2-40B4-BE49-F238E27FC236}">
                <a16:creationId xmlns:a16="http://schemas.microsoft.com/office/drawing/2014/main" id="{DA1953D6-3D87-4F43-A982-94F1FF535882}"/>
              </a:ext>
            </a:extLst>
          </p:cNvPr>
          <p:cNvPicPr>
            <a:picLocks noChangeAspect="1"/>
          </p:cNvPicPr>
          <p:nvPr/>
        </p:nvPicPr>
        <p:blipFill rotWithShape="1">
          <a:blip r:embed="rId2"/>
          <a:srcRect l="8497" t="71458" r="6030" b="20782"/>
          <a:stretch/>
        </p:blipFill>
        <p:spPr>
          <a:xfrm>
            <a:off x="298290" y="1337726"/>
            <a:ext cx="11701673" cy="754833"/>
          </a:xfrm>
          <a:prstGeom prst="rect">
            <a:avLst/>
          </a:prstGeom>
        </p:spPr>
      </p:pic>
    </p:spTree>
    <p:extLst>
      <p:ext uri="{BB962C8B-B14F-4D97-AF65-F5344CB8AC3E}">
        <p14:creationId xmlns:p14="http://schemas.microsoft.com/office/powerpoint/2010/main" val="3855680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pic>
        <p:nvPicPr>
          <p:cNvPr id="13" name="Image 12">
            <a:extLst>
              <a:ext uri="{FF2B5EF4-FFF2-40B4-BE49-F238E27FC236}">
                <a16:creationId xmlns:a16="http://schemas.microsoft.com/office/drawing/2014/main" id="{DA1953D6-3D87-4F43-A982-94F1FF535882}"/>
              </a:ext>
            </a:extLst>
          </p:cNvPr>
          <p:cNvPicPr>
            <a:picLocks noChangeAspect="1"/>
          </p:cNvPicPr>
          <p:nvPr/>
        </p:nvPicPr>
        <p:blipFill rotWithShape="1">
          <a:blip r:embed="rId2"/>
          <a:srcRect l="7652" t="78699" r="12269" b="16280"/>
          <a:stretch/>
        </p:blipFill>
        <p:spPr>
          <a:xfrm>
            <a:off x="614366" y="1321852"/>
            <a:ext cx="10963268" cy="488348"/>
          </a:xfrm>
          <a:prstGeom prst="rect">
            <a:avLst/>
          </a:prstGeom>
        </p:spPr>
      </p:pic>
    </p:spTree>
    <p:extLst>
      <p:ext uri="{BB962C8B-B14F-4D97-AF65-F5344CB8AC3E}">
        <p14:creationId xmlns:p14="http://schemas.microsoft.com/office/powerpoint/2010/main" val="134869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pic>
        <p:nvPicPr>
          <p:cNvPr id="13" name="Image 12">
            <a:extLst>
              <a:ext uri="{FF2B5EF4-FFF2-40B4-BE49-F238E27FC236}">
                <a16:creationId xmlns:a16="http://schemas.microsoft.com/office/drawing/2014/main" id="{DA1953D6-3D87-4F43-A982-94F1FF535882}"/>
              </a:ext>
            </a:extLst>
          </p:cNvPr>
          <p:cNvPicPr>
            <a:picLocks noChangeAspect="1"/>
          </p:cNvPicPr>
          <p:nvPr/>
        </p:nvPicPr>
        <p:blipFill rotWithShape="1">
          <a:blip r:embed="rId2"/>
          <a:srcRect l="7301" t="84637" r="13758" b="8210"/>
          <a:stretch/>
        </p:blipFill>
        <p:spPr>
          <a:xfrm>
            <a:off x="614366" y="1321851"/>
            <a:ext cx="10807613" cy="695717"/>
          </a:xfrm>
          <a:prstGeom prst="rect">
            <a:avLst/>
          </a:prstGeom>
        </p:spPr>
      </p:pic>
    </p:spTree>
    <p:extLst>
      <p:ext uri="{BB962C8B-B14F-4D97-AF65-F5344CB8AC3E}">
        <p14:creationId xmlns:p14="http://schemas.microsoft.com/office/powerpoint/2010/main" val="85958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374997"/>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Mission 4</a:t>
              </a:r>
            </a:p>
          </p:txBody>
        </p:sp>
      </p:grpSp>
      <p:pic>
        <p:nvPicPr>
          <p:cNvPr id="11" name="Image 10">
            <a:extLst>
              <a:ext uri="{FF2B5EF4-FFF2-40B4-BE49-F238E27FC236}">
                <a16:creationId xmlns:a16="http://schemas.microsoft.com/office/drawing/2014/main" id="{F880FB83-3272-A440-B458-27904BD275E3}"/>
              </a:ext>
            </a:extLst>
          </p:cNvPr>
          <p:cNvPicPr>
            <a:picLocks noChangeAspect="1"/>
          </p:cNvPicPr>
          <p:nvPr/>
        </p:nvPicPr>
        <p:blipFill>
          <a:blip r:embed="rId2"/>
          <a:stretch>
            <a:fillRect/>
          </a:stretch>
        </p:blipFill>
        <p:spPr>
          <a:xfrm>
            <a:off x="1264379" y="1803116"/>
            <a:ext cx="9663242" cy="3506822"/>
          </a:xfrm>
          <a:prstGeom prst="rect">
            <a:avLst/>
          </a:prstGeom>
        </p:spPr>
      </p:pic>
    </p:spTree>
    <p:extLst>
      <p:ext uri="{BB962C8B-B14F-4D97-AF65-F5344CB8AC3E}">
        <p14:creationId xmlns:p14="http://schemas.microsoft.com/office/powerpoint/2010/main" val="2611875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215644" y="968777"/>
            <a:ext cx="1645240" cy="1164823"/>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5" y="5784765"/>
              <a:ext cx="10001398" cy="431158"/>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a:t>
              </a:r>
              <a:r>
                <a:rPr lang="fr-FR" sz="2800" b="1" dirty="0">
                  <a:solidFill>
                    <a:srgbClr val="00B0F0"/>
                  </a:solidFill>
                  <a:latin typeface="Century Gothic" panose="020B0502020202020204" pitchFamily="34" charset="0"/>
                  <a:cs typeface="Baloo" panose="03080902040302020200" pitchFamily="66" charset="77"/>
                </a:rPr>
                <a:t>Mémo</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4" name="Image 3">
            <a:extLst>
              <a:ext uri="{FF2B5EF4-FFF2-40B4-BE49-F238E27FC236}">
                <a16:creationId xmlns:a16="http://schemas.microsoft.com/office/drawing/2014/main" id="{D607860C-B8F5-744A-B758-9C0AFDE70C90}"/>
              </a:ext>
            </a:extLst>
          </p:cNvPr>
          <p:cNvPicPr>
            <a:picLocks noChangeAspect="1"/>
          </p:cNvPicPr>
          <p:nvPr/>
        </p:nvPicPr>
        <p:blipFill>
          <a:blip r:embed="rId2"/>
          <a:stretch>
            <a:fillRect/>
          </a:stretch>
        </p:blipFill>
        <p:spPr>
          <a:xfrm>
            <a:off x="2069603" y="0"/>
            <a:ext cx="9846469" cy="6858000"/>
          </a:xfrm>
          <a:prstGeom prst="rect">
            <a:avLst/>
          </a:prstGeom>
        </p:spPr>
      </p:pic>
    </p:spTree>
    <p:extLst>
      <p:ext uri="{BB962C8B-B14F-4D97-AF65-F5344CB8AC3E}">
        <p14:creationId xmlns:p14="http://schemas.microsoft.com/office/powerpoint/2010/main" val="214389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0"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Picture 4" descr="Tandem - Manuel CM1 et CM2 - Livre de l&amp;#39;élève - 9782091242675 | Éditions  Nathan">
            <a:extLst>
              <a:ext uri="{FF2B5EF4-FFF2-40B4-BE49-F238E27FC236}">
                <a16:creationId xmlns:a16="http://schemas.microsoft.com/office/drawing/2014/main" id="{E1BA14C0-4279-BA4A-B32B-D47E1A6120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83"/>
          <a:stretch/>
        </p:blipFill>
        <p:spPr bwMode="auto">
          <a:xfrm>
            <a:off x="0" y="0"/>
            <a:ext cx="917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Ellipse 5">
            <a:extLst>
              <a:ext uri="{FF2B5EF4-FFF2-40B4-BE49-F238E27FC236}">
                <a16:creationId xmlns:a16="http://schemas.microsoft.com/office/drawing/2014/main" id="{785D0C83-DD5F-C14A-A809-5B6FC673F512}"/>
              </a:ext>
            </a:extLst>
          </p:cNvPr>
          <p:cNvSpPr/>
          <p:nvPr/>
        </p:nvSpPr>
        <p:spPr>
          <a:xfrm>
            <a:off x="6317143" y="1325880"/>
            <a:ext cx="4368800" cy="4206240"/>
          </a:xfrm>
          <a:prstGeom prst="ellipse">
            <a:avLst/>
          </a:prstGeom>
          <a:solidFill>
            <a:srgbClr val="FEF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DF8AC4D-5517-8243-9BA0-FA06D36F5674}"/>
              </a:ext>
            </a:extLst>
          </p:cNvPr>
          <p:cNvSpPr txBox="1"/>
          <p:nvPr/>
        </p:nvSpPr>
        <p:spPr>
          <a:xfrm>
            <a:off x="6121463" y="2192443"/>
            <a:ext cx="4760160" cy="2585323"/>
          </a:xfrm>
          <a:prstGeom prst="rect">
            <a:avLst/>
          </a:prstGeom>
          <a:noFill/>
        </p:spPr>
        <p:txBody>
          <a:bodyPr wrap="square" rtlCol="0">
            <a:spAutoFit/>
          </a:bodyPr>
          <a:lstStyle/>
          <a:p>
            <a:pPr algn="ctr"/>
            <a:r>
              <a:rPr lang="fr-FR" sz="5400" b="1" dirty="0">
                <a:solidFill>
                  <a:srgbClr val="FF41A5"/>
                </a:solidFill>
                <a:latin typeface="Century Gothic" panose="020B0502020202020204" pitchFamily="34" charset="0"/>
                <a:cs typeface="Baloo" panose="03080902040302020200" pitchFamily="66" charset="77"/>
              </a:rPr>
              <a:t>Période 5</a:t>
            </a:r>
          </a:p>
          <a:p>
            <a:pPr algn="ctr"/>
            <a:r>
              <a:rPr lang="fr-FR" sz="5400" b="1" dirty="0">
                <a:solidFill>
                  <a:srgbClr val="374997"/>
                </a:solidFill>
                <a:latin typeface="Century Gothic" panose="020B0502020202020204" pitchFamily="34" charset="0"/>
                <a:cs typeface="Baloo" panose="03080902040302020200" pitchFamily="66" charset="77"/>
              </a:rPr>
              <a:t>Jeudi</a:t>
            </a:r>
          </a:p>
          <a:p>
            <a:pPr algn="ctr"/>
            <a:r>
              <a:rPr lang="fr-FR" sz="5400" b="1" dirty="0">
                <a:solidFill>
                  <a:srgbClr val="E7C6DB"/>
                </a:solidFill>
                <a:latin typeface="Century Gothic" panose="020B0502020202020204" pitchFamily="34" charset="0"/>
                <a:cs typeface="Baloo" panose="03080902040302020200" pitchFamily="66" charset="77"/>
              </a:rPr>
              <a:t>23 juin</a:t>
            </a:r>
          </a:p>
        </p:txBody>
      </p:sp>
      <p:sp>
        <p:nvSpPr>
          <p:cNvPr id="3" name="Espace réservé du pied de page 2">
            <a:extLst>
              <a:ext uri="{FF2B5EF4-FFF2-40B4-BE49-F238E27FC236}">
                <a16:creationId xmlns:a16="http://schemas.microsoft.com/office/drawing/2014/main" id="{5842B39E-026C-B24E-A11C-8C8DD82AFA2E}"/>
              </a:ext>
            </a:extLst>
          </p:cNvPr>
          <p:cNvSpPr>
            <a:spLocks noGrp="1"/>
          </p:cNvSpPr>
          <p:nvPr>
            <p:ph type="ftr" sz="quarter" idx="11"/>
          </p:nvPr>
        </p:nvSpPr>
        <p:spPr/>
        <p:txBody>
          <a:bodyPr/>
          <a:lstStyle/>
          <a:p>
            <a:r>
              <a:rPr lang="fr-FR" dirty="0" err="1"/>
              <a:t>www.maitresseherisson.com</a:t>
            </a:r>
            <a:endParaRPr lang="fr-FR" dirty="0"/>
          </a:p>
        </p:txBody>
      </p:sp>
    </p:spTree>
    <p:extLst>
      <p:ext uri="{BB962C8B-B14F-4D97-AF65-F5344CB8AC3E}">
        <p14:creationId xmlns:p14="http://schemas.microsoft.com/office/powerpoint/2010/main" val="48252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12" name="Image 11">
            <a:extLst>
              <a:ext uri="{FF2B5EF4-FFF2-40B4-BE49-F238E27FC236}">
                <a16:creationId xmlns:a16="http://schemas.microsoft.com/office/drawing/2014/main" id="{B546CC93-82BE-F140-BEB8-0D6D132B250C}"/>
              </a:ext>
            </a:extLst>
          </p:cNvPr>
          <p:cNvPicPr>
            <a:picLocks noChangeAspect="1"/>
          </p:cNvPicPr>
          <p:nvPr/>
        </p:nvPicPr>
        <p:blipFill>
          <a:blip r:embed="rId2"/>
          <a:stretch>
            <a:fillRect/>
          </a:stretch>
        </p:blipFill>
        <p:spPr>
          <a:xfrm>
            <a:off x="2146228" y="1044433"/>
            <a:ext cx="7899543" cy="5677042"/>
          </a:xfrm>
          <a:prstGeom prst="rect">
            <a:avLst/>
          </a:prstGeom>
        </p:spPr>
      </p:pic>
    </p:spTree>
    <p:extLst>
      <p:ext uri="{BB962C8B-B14F-4D97-AF65-F5344CB8AC3E}">
        <p14:creationId xmlns:p14="http://schemas.microsoft.com/office/powerpoint/2010/main" val="2570093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 coins arrondis 20">
            <a:extLst>
              <a:ext uri="{FF2B5EF4-FFF2-40B4-BE49-F238E27FC236}">
                <a16:creationId xmlns:a16="http://schemas.microsoft.com/office/drawing/2014/main" id="{7E67000D-32F2-8A4E-9AC7-9C2D4DCFC1A2}"/>
              </a:ext>
            </a:extLst>
          </p:cNvPr>
          <p:cNvSpPr/>
          <p:nvPr/>
        </p:nvSpPr>
        <p:spPr>
          <a:xfrm>
            <a:off x="154984" y="1568610"/>
            <a:ext cx="11529016" cy="4366234"/>
          </a:xfrm>
          <a:prstGeom prst="roundRect">
            <a:avLst/>
          </a:prstGeom>
          <a:solidFill>
            <a:schemeClr val="bg1"/>
          </a:solidFill>
          <a:ln w="73025">
            <a:solidFill>
              <a:srgbClr val="C3A7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200" dirty="0">
              <a:solidFill>
                <a:srgbClr val="374997"/>
              </a:solidFill>
              <a:latin typeface="Century Gothic" panose="020B0502020202020204" pitchFamily="34" charset="0"/>
            </a:endParaRPr>
          </a:p>
          <a:p>
            <a:pPr algn="ctr"/>
            <a:endParaRPr lang="fr-FR" sz="3200" dirty="0">
              <a:solidFill>
                <a:srgbClr val="374997"/>
              </a:solidFill>
              <a:latin typeface="Century Gothic" panose="020B0502020202020204" pitchFamily="34" charset="0"/>
            </a:endParaRPr>
          </a:p>
          <a:p>
            <a:pPr algn="ctr"/>
            <a:endParaRPr lang="fr-FR" sz="3200" dirty="0">
              <a:solidFill>
                <a:srgbClr val="374997"/>
              </a:solidFill>
              <a:latin typeface="Century Gothic" panose="020B0502020202020204" pitchFamily="34" charset="0"/>
            </a:endParaRPr>
          </a:p>
        </p:txBody>
      </p:sp>
      <p:sp>
        <p:nvSpPr>
          <p:cNvPr id="4" name="ZoneTexte 3">
            <a:extLst>
              <a:ext uri="{FF2B5EF4-FFF2-40B4-BE49-F238E27FC236}">
                <a16:creationId xmlns:a16="http://schemas.microsoft.com/office/drawing/2014/main" id="{E35FD9B8-15BF-4B41-9988-4A6984BF2714}"/>
              </a:ext>
            </a:extLst>
          </p:cNvPr>
          <p:cNvSpPr txBox="1"/>
          <p:nvPr/>
        </p:nvSpPr>
        <p:spPr>
          <a:xfrm>
            <a:off x="6509" y="243575"/>
            <a:ext cx="12192000" cy="538609"/>
          </a:xfrm>
          <a:prstGeom prst="rect">
            <a:avLst/>
          </a:prstGeom>
          <a:noFill/>
        </p:spPr>
        <p:txBody>
          <a:bodyPr wrap="square" rtlCol="0">
            <a:spAutoFit/>
          </a:bodyPr>
          <a:lstStyle/>
          <a:p>
            <a:pPr algn="ctr"/>
            <a:r>
              <a:rPr lang="fr-FR" sz="2900" b="1" dirty="0">
                <a:solidFill>
                  <a:srgbClr val="374997"/>
                </a:solidFill>
                <a:latin typeface="Century Gothic" panose="020B0502020202020204" pitchFamily="34" charset="0"/>
              </a:rPr>
              <a:t>Programme de la séance</a:t>
            </a:r>
            <a:endParaRPr lang="fr-FR" sz="2400" dirty="0">
              <a:solidFill>
                <a:srgbClr val="374997"/>
              </a:solidFill>
              <a:latin typeface="Century Gothic" panose="020B0502020202020204" pitchFamily="34" charset="0"/>
            </a:endParaRPr>
          </a:p>
        </p:txBody>
      </p:sp>
      <p:grpSp>
        <p:nvGrpSpPr>
          <p:cNvPr id="23" name="Groupe 22">
            <a:extLst>
              <a:ext uri="{FF2B5EF4-FFF2-40B4-BE49-F238E27FC236}">
                <a16:creationId xmlns:a16="http://schemas.microsoft.com/office/drawing/2014/main" id="{41733F17-C37C-204D-955E-B3EF79115AC1}"/>
              </a:ext>
            </a:extLst>
          </p:cNvPr>
          <p:cNvGrpSpPr/>
          <p:nvPr/>
        </p:nvGrpSpPr>
        <p:grpSpPr>
          <a:xfrm>
            <a:off x="8348109" y="1722619"/>
            <a:ext cx="1303528" cy="648830"/>
            <a:chOff x="1778000" y="2070542"/>
            <a:chExt cx="1929892" cy="1111320"/>
          </a:xfrm>
        </p:grpSpPr>
        <p:sp>
          <p:nvSpPr>
            <p:cNvPr id="24" name="Rectangle : coins arrondis 23">
              <a:extLst>
                <a:ext uri="{FF2B5EF4-FFF2-40B4-BE49-F238E27FC236}">
                  <a16:creationId xmlns:a16="http://schemas.microsoft.com/office/drawing/2014/main" id="{6BB8DD14-50BC-6E4F-9CBD-3474438BA6E0}"/>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306E1537-2C53-864D-8A18-4C344E33C136}"/>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CM2</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6" name="Groupe 5">
            <a:extLst>
              <a:ext uri="{FF2B5EF4-FFF2-40B4-BE49-F238E27FC236}">
                <a16:creationId xmlns:a16="http://schemas.microsoft.com/office/drawing/2014/main" id="{ADD82181-E9FB-E345-9610-8699BBA3A433}"/>
              </a:ext>
            </a:extLst>
          </p:cNvPr>
          <p:cNvGrpSpPr/>
          <p:nvPr/>
        </p:nvGrpSpPr>
        <p:grpSpPr>
          <a:xfrm>
            <a:off x="1888601" y="1722619"/>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1"/>
              <a:ext cx="1494992" cy="523220"/>
            </a:xfrm>
            <a:prstGeom prst="rect">
              <a:avLst/>
            </a:prstGeom>
            <a:noFill/>
          </p:spPr>
          <p:txBody>
            <a:bodyPr wrap="square" rtlCol="0">
              <a:spAutoFit/>
            </a:bodyPr>
            <a:lstStyle/>
            <a:p>
              <a:r>
                <a:rPr lang="fr-FR" sz="2800" b="1" dirty="0">
                  <a:solidFill>
                    <a:srgbClr val="C3A7BA"/>
                  </a:solidFill>
                  <a:latin typeface="Century Gothic" panose="020B0502020202020204" pitchFamily="34" charset="0"/>
                  <a:cs typeface="Baloo" panose="03080902040302020200" pitchFamily="66" charset="77"/>
                </a:rPr>
                <a:t>CM1</a:t>
              </a:r>
            </a:p>
          </p:txBody>
        </p:sp>
      </p:grpSp>
      <p:sp>
        <p:nvSpPr>
          <p:cNvPr id="8" name="ZoneTexte 7">
            <a:extLst>
              <a:ext uri="{FF2B5EF4-FFF2-40B4-BE49-F238E27FC236}">
                <a16:creationId xmlns:a16="http://schemas.microsoft.com/office/drawing/2014/main" id="{44D341F5-FE5E-DC40-AFE2-6D1C2312B1FB}"/>
              </a:ext>
            </a:extLst>
          </p:cNvPr>
          <p:cNvSpPr txBox="1"/>
          <p:nvPr/>
        </p:nvSpPr>
        <p:spPr>
          <a:xfrm>
            <a:off x="280199" y="3240056"/>
            <a:ext cx="5520025" cy="461665"/>
          </a:xfrm>
          <a:prstGeom prst="rect">
            <a:avLst/>
          </a:prstGeom>
          <a:noFill/>
        </p:spPr>
        <p:txBody>
          <a:bodyPr wrap="square" rtlCol="0">
            <a:spAutoFit/>
          </a:bodyPr>
          <a:lstStyle/>
          <a:p>
            <a:r>
              <a:rPr lang="fr-FR" sz="2400" b="1" dirty="0">
                <a:solidFill>
                  <a:srgbClr val="374997"/>
                </a:solidFill>
                <a:latin typeface="Century Gothic" panose="020B0502020202020204" pitchFamily="34" charset="0"/>
              </a:rPr>
              <a:t>Symétrie axiale : </a:t>
            </a:r>
            <a:r>
              <a:rPr lang="fr-FR" sz="2400" dirty="0">
                <a:solidFill>
                  <a:srgbClr val="374997"/>
                </a:solidFill>
                <a:latin typeface="Century Gothic" panose="020B0502020202020204" pitchFamily="34" charset="0"/>
              </a:rPr>
              <a:t>Mission 2</a:t>
            </a:r>
          </a:p>
        </p:txBody>
      </p:sp>
      <p:cxnSp>
        <p:nvCxnSpPr>
          <p:cNvPr id="15" name="Connecteur droit 14">
            <a:extLst>
              <a:ext uri="{FF2B5EF4-FFF2-40B4-BE49-F238E27FC236}">
                <a16:creationId xmlns:a16="http://schemas.microsoft.com/office/drawing/2014/main" id="{95F5FEC1-5BE8-414A-9693-E32947202194}"/>
              </a:ext>
            </a:extLst>
          </p:cNvPr>
          <p:cNvCxnSpPr>
            <a:cxnSpLocks/>
            <a:stCxn id="21" idx="0"/>
          </p:cNvCxnSpPr>
          <p:nvPr/>
        </p:nvCxnSpPr>
        <p:spPr>
          <a:xfrm>
            <a:off x="5919492" y="1568610"/>
            <a:ext cx="18472" cy="4366234"/>
          </a:xfrm>
          <a:prstGeom prst="line">
            <a:avLst/>
          </a:prstGeom>
          <a:ln w="50800">
            <a:solidFill>
              <a:srgbClr val="C3A7BA"/>
            </a:solidFill>
          </a:ln>
        </p:spPr>
        <p:style>
          <a:lnRef idx="1">
            <a:schemeClr val="accent1"/>
          </a:lnRef>
          <a:fillRef idx="0">
            <a:schemeClr val="accent1"/>
          </a:fillRef>
          <a:effectRef idx="0">
            <a:schemeClr val="accent1"/>
          </a:effectRef>
          <a:fontRef idx="minor">
            <a:schemeClr val="tx1"/>
          </a:fontRef>
        </p:style>
      </p:cxnSp>
      <p:sp>
        <p:nvSpPr>
          <p:cNvPr id="17" name="ZoneTexte 16">
            <a:extLst>
              <a:ext uri="{FF2B5EF4-FFF2-40B4-BE49-F238E27FC236}">
                <a16:creationId xmlns:a16="http://schemas.microsoft.com/office/drawing/2014/main" id="{A2EE202F-6059-C94A-A1E3-C2F8E11C1400}"/>
              </a:ext>
            </a:extLst>
          </p:cNvPr>
          <p:cNvSpPr txBox="1"/>
          <p:nvPr/>
        </p:nvSpPr>
        <p:spPr>
          <a:xfrm>
            <a:off x="6050969" y="3240055"/>
            <a:ext cx="5520025" cy="830997"/>
          </a:xfrm>
          <a:prstGeom prst="rect">
            <a:avLst/>
          </a:prstGeom>
          <a:noFill/>
        </p:spPr>
        <p:txBody>
          <a:bodyPr wrap="square" rtlCol="0">
            <a:spAutoFit/>
          </a:bodyPr>
          <a:lstStyle/>
          <a:p>
            <a:r>
              <a:rPr lang="fr-FR" sz="2400" b="1" dirty="0">
                <a:solidFill>
                  <a:srgbClr val="C3A7BA"/>
                </a:solidFill>
                <a:latin typeface="Century Gothic" panose="020B0502020202020204" pitchFamily="34" charset="0"/>
              </a:rPr>
              <a:t>Repérage et déplacements : </a:t>
            </a:r>
            <a:r>
              <a:rPr lang="fr-FR" sz="2400" dirty="0">
                <a:solidFill>
                  <a:srgbClr val="C3A7BA"/>
                </a:solidFill>
                <a:latin typeface="Century Gothic" panose="020B0502020202020204" pitchFamily="34" charset="0"/>
              </a:rPr>
              <a:t>Entraînement mission 4</a:t>
            </a:r>
          </a:p>
        </p:txBody>
      </p:sp>
    </p:spTree>
    <p:extLst>
      <p:ext uri="{BB962C8B-B14F-4D97-AF65-F5344CB8AC3E}">
        <p14:creationId xmlns:p14="http://schemas.microsoft.com/office/powerpoint/2010/main" val="3346710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15068" y="149948"/>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00B0F0"/>
                  </a:solidFill>
                  <a:latin typeface="Century Gothic" panose="020B0502020202020204" pitchFamily="34" charset="0"/>
                  <a:cs typeface="Baloo" panose="03080902040302020200" pitchFamily="66" charset="77"/>
                </a:rPr>
                <a:t>Entraînement</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43844" y="172020"/>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4" name="Image 3">
            <a:extLst>
              <a:ext uri="{FF2B5EF4-FFF2-40B4-BE49-F238E27FC236}">
                <a16:creationId xmlns:a16="http://schemas.microsoft.com/office/drawing/2014/main" id="{F58D635C-4D27-0A4A-B25A-9250DC45BEEB}"/>
              </a:ext>
            </a:extLst>
          </p:cNvPr>
          <p:cNvPicPr>
            <a:picLocks noChangeAspect="1"/>
          </p:cNvPicPr>
          <p:nvPr/>
        </p:nvPicPr>
        <p:blipFill>
          <a:blip r:embed="rId2"/>
          <a:stretch>
            <a:fillRect/>
          </a:stretch>
        </p:blipFill>
        <p:spPr>
          <a:xfrm>
            <a:off x="2032991" y="978668"/>
            <a:ext cx="8126018" cy="5786915"/>
          </a:xfrm>
          <a:prstGeom prst="rect">
            <a:avLst/>
          </a:prstGeom>
        </p:spPr>
      </p:pic>
    </p:spTree>
    <p:extLst>
      <p:ext uri="{BB962C8B-B14F-4D97-AF65-F5344CB8AC3E}">
        <p14:creationId xmlns:p14="http://schemas.microsoft.com/office/powerpoint/2010/main" val="922562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Proportionnalité : </a:t>
              </a:r>
              <a:r>
                <a:rPr lang="fr-FR" sz="2800" b="1" dirty="0">
                  <a:solidFill>
                    <a:srgbClr val="00B0F0"/>
                  </a:solidFill>
                  <a:latin typeface="Century Gothic" panose="020B0502020202020204" pitchFamily="34" charset="0"/>
                  <a:cs typeface="Baloo" panose="03080902040302020200" pitchFamily="66" charset="77"/>
                </a:rPr>
                <a:t>Entraînement</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00B0F0"/>
                  </a:solidFill>
                  <a:latin typeface="Century Gothic" panose="020B0502020202020204" pitchFamily="34" charset="0"/>
                  <a:cs typeface="Baloo" panose="03080902040302020200" pitchFamily="66" charset="77"/>
                </a:rPr>
                <a:t>CM2</a:t>
              </a:r>
            </a:p>
          </p:txBody>
        </p:sp>
      </p:grpSp>
      <p:pic>
        <p:nvPicPr>
          <p:cNvPr id="5" name="Image 4">
            <a:extLst>
              <a:ext uri="{FF2B5EF4-FFF2-40B4-BE49-F238E27FC236}">
                <a16:creationId xmlns:a16="http://schemas.microsoft.com/office/drawing/2014/main" id="{E0FCB554-5F5B-BC48-BB16-27031996B07A}"/>
              </a:ext>
            </a:extLst>
          </p:cNvPr>
          <p:cNvPicPr>
            <a:picLocks noChangeAspect="1"/>
          </p:cNvPicPr>
          <p:nvPr/>
        </p:nvPicPr>
        <p:blipFill rotWithShape="1">
          <a:blip r:embed="rId2"/>
          <a:srcRect r="-2451" b="44078"/>
          <a:stretch/>
        </p:blipFill>
        <p:spPr>
          <a:xfrm>
            <a:off x="275928" y="1766206"/>
            <a:ext cx="5435061" cy="4235420"/>
          </a:xfrm>
          <a:prstGeom prst="rect">
            <a:avLst/>
          </a:prstGeom>
        </p:spPr>
      </p:pic>
      <p:pic>
        <p:nvPicPr>
          <p:cNvPr id="13" name="Image 12">
            <a:extLst>
              <a:ext uri="{FF2B5EF4-FFF2-40B4-BE49-F238E27FC236}">
                <a16:creationId xmlns:a16="http://schemas.microsoft.com/office/drawing/2014/main" id="{559B069C-FE9C-FC48-BEB0-B6AF82B94BBD}"/>
              </a:ext>
            </a:extLst>
          </p:cNvPr>
          <p:cNvPicPr>
            <a:picLocks noChangeAspect="1"/>
          </p:cNvPicPr>
          <p:nvPr/>
        </p:nvPicPr>
        <p:blipFill rotWithShape="1">
          <a:blip r:embed="rId2"/>
          <a:srcRect l="-2451" t="55825"/>
          <a:stretch/>
        </p:blipFill>
        <p:spPr>
          <a:xfrm>
            <a:off x="5597956" y="1887600"/>
            <a:ext cx="6485898" cy="3992632"/>
          </a:xfrm>
          <a:prstGeom prst="rect">
            <a:avLst/>
          </a:prstGeom>
        </p:spPr>
      </p:pic>
    </p:spTree>
    <p:extLst>
      <p:ext uri="{BB962C8B-B14F-4D97-AF65-F5344CB8AC3E}">
        <p14:creationId xmlns:p14="http://schemas.microsoft.com/office/powerpoint/2010/main" val="2192530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4" name="Image 3">
            <a:extLst>
              <a:ext uri="{FF2B5EF4-FFF2-40B4-BE49-F238E27FC236}">
                <a16:creationId xmlns:a16="http://schemas.microsoft.com/office/drawing/2014/main" id="{76DF463A-64E1-A24D-B804-CE3A87CFF168}"/>
              </a:ext>
            </a:extLst>
          </p:cNvPr>
          <p:cNvPicPr>
            <a:picLocks noChangeAspect="1"/>
          </p:cNvPicPr>
          <p:nvPr/>
        </p:nvPicPr>
        <p:blipFill>
          <a:blip r:embed="rId2"/>
          <a:stretch>
            <a:fillRect/>
          </a:stretch>
        </p:blipFill>
        <p:spPr>
          <a:xfrm>
            <a:off x="2085314" y="957959"/>
            <a:ext cx="8008353" cy="5813391"/>
          </a:xfrm>
          <a:prstGeom prst="rect">
            <a:avLst/>
          </a:prstGeom>
        </p:spPr>
      </p:pic>
    </p:spTree>
    <p:extLst>
      <p:ext uri="{BB962C8B-B14F-4D97-AF65-F5344CB8AC3E}">
        <p14:creationId xmlns:p14="http://schemas.microsoft.com/office/powerpoint/2010/main" val="23207781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14" name="Image 13">
            <a:extLst>
              <a:ext uri="{FF2B5EF4-FFF2-40B4-BE49-F238E27FC236}">
                <a16:creationId xmlns:a16="http://schemas.microsoft.com/office/drawing/2014/main" id="{FD033429-9946-F248-8F75-9E1D8E24D649}"/>
              </a:ext>
            </a:extLst>
          </p:cNvPr>
          <p:cNvPicPr>
            <a:picLocks noChangeAspect="1"/>
          </p:cNvPicPr>
          <p:nvPr/>
        </p:nvPicPr>
        <p:blipFill>
          <a:blip r:embed="rId2"/>
          <a:stretch>
            <a:fillRect/>
          </a:stretch>
        </p:blipFill>
        <p:spPr>
          <a:xfrm rot="21289960">
            <a:off x="1306961" y="1059415"/>
            <a:ext cx="5814037" cy="4220502"/>
          </a:xfrm>
          <a:prstGeom prst="rect">
            <a:avLst/>
          </a:prstGeom>
        </p:spPr>
      </p:pic>
      <p:pic>
        <p:nvPicPr>
          <p:cNvPr id="4" name="Image 3">
            <a:extLst>
              <a:ext uri="{FF2B5EF4-FFF2-40B4-BE49-F238E27FC236}">
                <a16:creationId xmlns:a16="http://schemas.microsoft.com/office/drawing/2014/main" id="{4E730082-01A7-0C45-AB97-D97D64FE4BDC}"/>
              </a:ext>
            </a:extLst>
          </p:cNvPr>
          <p:cNvPicPr>
            <a:picLocks noChangeAspect="1"/>
          </p:cNvPicPr>
          <p:nvPr/>
        </p:nvPicPr>
        <p:blipFill>
          <a:blip r:embed="rId3"/>
          <a:stretch>
            <a:fillRect/>
          </a:stretch>
        </p:blipFill>
        <p:spPr>
          <a:xfrm rot="962826">
            <a:off x="7741981" y="675588"/>
            <a:ext cx="3542684" cy="4979390"/>
          </a:xfrm>
          <a:prstGeom prst="rect">
            <a:avLst/>
          </a:prstGeom>
          <a:ln>
            <a:solidFill>
              <a:schemeClr val="tx1"/>
            </a:solidFill>
          </a:ln>
        </p:spPr>
      </p:pic>
      <p:sp>
        <p:nvSpPr>
          <p:cNvPr id="16" name="Rectangle : avec coins arrondis en haut 15">
            <a:extLst>
              <a:ext uri="{FF2B5EF4-FFF2-40B4-BE49-F238E27FC236}">
                <a16:creationId xmlns:a16="http://schemas.microsoft.com/office/drawing/2014/main" id="{E04AA1CE-9130-074A-BC3F-A0759365AF91}"/>
              </a:ext>
            </a:extLst>
          </p:cNvPr>
          <p:cNvSpPr/>
          <p:nvPr/>
        </p:nvSpPr>
        <p:spPr>
          <a:xfrm>
            <a:off x="100716" y="5533161"/>
            <a:ext cx="11849161" cy="1104693"/>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a:latin typeface="Century Gothic" panose="020B0502020202020204" pitchFamily="34" charset="0"/>
              </a:rPr>
              <a:t>Dans la classe, un groupe va travailler sur la fiche 1 et l’autre sur la fiche 2.</a:t>
            </a:r>
          </a:p>
          <a:p>
            <a:r>
              <a:rPr lang="fr-FR" sz="2200" b="1" dirty="0">
                <a:latin typeface="Century Gothic" panose="020B0502020202020204" pitchFamily="34" charset="0"/>
              </a:rPr>
              <a:t>Sur chaque fiche est dessinée une surface différente.</a:t>
            </a:r>
          </a:p>
          <a:p>
            <a:r>
              <a:rPr lang="fr-FR" sz="2200" b="1" dirty="0">
                <a:latin typeface="Century Gothic" panose="020B0502020202020204" pitchFamily="34" charset="0"/>
              </a:rPr>
              <a:t>Vous disposez tous des mêmes carrés : des petits et un grand.</a:t>
            </a:r>
          </a:p>
        </p:txBody>
      </p:sp>
    </p:spTree>
    <p:extLst>
      <p:ext uri="{BB962C8B-B14F-4D97-AF65-F5344CB8AC3E}">
        <p14:creationId xmlns:p14="http://schemas.microsoft.com/office/powerpoint/2010/main" val="3019536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14" name="Image 13">
            <a:extLst>
              <a:ext uri="{FF2B5EF4-FFF2-40B4-BE49-F238E27FC236}">
                <a16:creationId xmlns:a16="http://schemas.microsoft.com/office/drawing/2014/main" id="{FD033429-9946-F248-8F75-9E1D8E24D649}"/>
              </a:ext>
            </a:extLst>
          </p:cNvPr>
          <p:cNvPicPr>
            <a:picLocks noChangeAspect="1"/>
          </p:cNvPicPr>
          <p:nvPr/>
        </p:nvPicPr>
        <p:blipFill>
          <a:blip r:embed="rId2"/>
          <a:stretch>
            <a:fillRect/>
          </a:stretch>
        </p:blipFill>
        <p:spPr>
          <a:xfrm rot="21289960">
            <a:off x="1306961" y="1059415"/>
            <a:ext cx="5814037" cy="4220502"/>
          </a:xfrm>
          <a:prstGeom prst="rect">
            <a:avLst/>
          </a:prstGeom>
        </p:spPr>
      </p:pic>
      <p:pic>
        <p:nvPicPr>
          <p:cNvPr id="4" name="Image 3">
            <a:extLst>
              <a:ext uri="{FF2B5EF4-FFF2-40B4-BE49-F238E27FC236}">
                <a16:creationId xmlns:a16="http://schemas.microsoft.com/office/drawing/2014/main" id="{4E730082-01A7-0C45-AB97-D97D64FE4BDC}"/>
              </a:ext>
            </a:extLst>
          </p:cNvPr>
          <p:cNvPicPr>
            <a:picLocks noChangeAspect="1"/>
          </p:cNvPicPr>
          <p:nvPr/>
        </p:nvPicPr>
        <p:blipFill>
          <a:blip r:embed="rId3"/>
          <a:stretch>
            <a:fillRect/>
          </a:stretch>
        </p:blipFill>
        <p:spPr>
          <a:xfrm rot="962826">
            <a:off x="7741981" y="675588"/>
            <a:ext cx="3542684" cy="4979390"/>
          </a:xfrm>
          <a:prstGeom prst="rect">
            <a:avLst/>
          </a:prstGeom>
          <a:ln>
            <a:solidFill>
              <a:schemeClr val="tx1"/>
            </a:solidFill>
          </a:ln>
        </p:spPr>
      </p:pic>
      <p:sp>
        <p:nvSpPr>
          <p:cNvPr id="13" name="Rectangle : avec coins arrondis en haut 12">
            <a:extLst>
              <a:ext uri="{FF2B5EF4-FFF2-40B4-BE49-F238E27FC236}">
                <a16:creationId xmlns:a16="http://schemas.microsoft.com/office/drawing/2014/main" id="{8AA4AAF1-C1F8-C041-A5BF-5B26FD61708A}"/>
              </a:ext>
            </a:extLst>
          </p:cNvPr>
          <p:cNvSpPr/>
          <p:nvPr/>
        </p:nvSpPr>
        <p:spPr>
          <a:xfrm>
            <a:off x="100716" y="5213603"/>
            <a:ext cx="11849161" cy="1424251"/>
          </a:xfrm>
          <a:prstGeom prst="round2SameRect">
            <a:avLst/>
          </a:prstGeom>
          <a:solidFill>
            <a:srgbClr val="FFF5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200" b="1" dirty="0">
                <a:solidFill>
                  <a:schemeClr val="accent5"/>
                </a:solidFill>
                <a:latin typeface="Century Gothic" panose="020B0502020202020204" pitchFamily="34" charset="0"/>
              </a:rPr>
              <a:t>Grâce aux carrés, vous devez écrire un message qui permettra de reproduire une surface identique à la vôtre. Votre message doit être le plus clair possible. Ensuite, on échangera les messages et vous devrez reproduire la surface décrite dans le message que vous avez reçu.</a:t>
            </a:r>
          </a:p>
        </p:txBody>
      </p:sp>
    </p:spTree>
    <p:extLst>
      <p:ext uri="{BB962C8B-B14F-4D97-AF65-F5344CB8AC3E}">
        <p14:creationId xmlns:p14="http://schemas.microsoft.com/office/powerpoint/2010/main" val="1841308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FF41A5"/>
                  </a:solidFill>
                  <a:latin typeface="Century Gothic" panose="020B0502020202020204" pitchFamily="34" charset="0"/>
                  <a:cs typeface="Baloo" panose="03080902040302020200" pitchFamily="66" charset="77"/>
                </a:rPr>
                <a:t>Mission 2</a:t>
              </a:r>
            </a:p>
          </p:txBody>
        </p:sp>
      </p:grpSp>
      <p:sp>
        <p:nvSpPr>
          <p:cNvPr id="14" name="Rectangle : avec coins arrondis en haut 13">
            <a:extLst>
              <a:ext uri="{FF2B5EF4-FFF2-40B4-BE49-F238E27FC236}">
                <a16:creationId xmlns:a16="http://schemas.microsoft.com/office/drawing/2014/main" id="{AF7E49FA-86D3-2544-8AF4-1DDEE2EC2B15}"/>
              </a:ext>
            </a:extLst>
          </p:cNvPr>
          <p:cNvSpPr/>
          <p:nvPr/>
        </p:nvSpPr>
        <p:spPr>
          <a:xfrm>
            <a:off x="348287" y="2030150"/>
            <a:ext cx="11623993" cy="3660033"/>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Century Gothic" panose="020B0502020202020204" pitchFamily="34" charset="0"/>
              </a:rPr>
              <a:t>MISE EN COMMUN</a:t>
            </a:r>
          </a:p>
        </p:txBody>
      </p:sp>
    </p:spTree>
    <p:extLst>
      <p:ext uri="{BB962C8B-B14F-4D97-AF65-F5344CB8AC3E}">
        <p14:creationId xmlns:p14="http://schemas.microsoft.com/office/powerpoint/2010/main" val="41323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12" name="Image 11">
            <a:extLst>
              <a:ext uri="{FF2B5EF4-FFF2-40B4-BE49-F238E27FC236}">
                <a16:creationId xmlns:a16="http://schemas.microsoft.com/office/drawing/2014/main" id="{CE21AA66-E162-0F4D-B037-089BC2B01334}"/>
              </a:ext>
            </a:extLst>
          </p:cNvPr>
          <p:cNvPicPr>
            <a:picLocks noChangeAspect="1"/>
          </p:cNvPicPr>
          <p:nvPr/>
        </p:nvPicPr>
        <p:blipFill rotWithShape="1">
          <a:blip r:embed="rId2"/>
          <a:srcRect l="6612" t="64651" r="10456" b="8922"/>
          <a:stretch/>
        </p:blipFill>
        <p:spPr>
          <a:xfrm>
            <a:off x="515515" y="1123949"/>
            <a:ext cx="11160969" cy="2581777"/>
          </a:xfrm>
          <a:prstGeom prst="rect">
            <a:avLst/>
          </a:prstGeom>
        </p:spPr>
      </p:pic>
    </p:spTree>
    <p:extLst>
      <p:ext uri="{BB962C8B-B14F-4D97-AF65-F5344CB8AC3E}">
        <p14:creationId xmlns:p14="http://schemas.microsoft.com/office/powerpoint/2010/main" val="2579270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Aires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4" name="Image 3">
            <a:extLst>
              <a:ext uri="{FF2B5EF4-FFF2-40B4-BE49-F238E27FC236}">
                <a16:creationId xmlns:a16="http://schemas.microsoft.com/office/drawing/2014/main" id="{1E5AC343-AD5C-0548-AFC6-A71B932A475C}"/>
              </a:ext>
            </a:extLst>
          </p:cNvPr>
          <p:cNvPicPr>
            <a:picLocks noChangeAspect="1"/>
          </p:cNvPicPr>
          <p:nvPr/>
        </p:nvPicPr>
        <p:blipFill>
          <a:blip r:embed="rId2"/>
          <a:stretch>
            <a:fillRect/>
          </a:stretch>
        </p:blipFill>
        <p:spPr>
          <a:xfrm>
            <a:off x="443479" y="1935206"/>
            <a:ext cx="11305042" cy="3879181"/>
          </a:xfrm>
          <a:prstGeom prst="rect">
            <a:avLst/>
          </a:prstGeom>
        </p:spPr>
      </p:pic>
    </p:spTree>
    <p:extLst>
      <p:ext uri="{BB962C8B-B14F-4D97-AF65-F5344CB8AC3E}">
        <p14:creationId xmlns:p14="http://schemas.microsoft.com/office/powerpoint/2010/main" val="291494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14" name="Image 13">
            <a:extLst>
              <a:ext uri="{FF2B5EF4-FFF2-40B4-BE49-F238E27FC236}">
                <a16:creationId xmlns:a16="http://schemas.microsoft.com/office/drawing/2014/main" id="{631E942A-FD9E-BD43-9037-B12405B39CE4}"/>
              </a:ext>
            </a:extLst>
          </p:cNvPr>
          <p:cNvPicPr>
            <a:picLocks noChangeAspect="1"/>
          </p:cNvPicPr>
          <p:nvPr/>
        </p:nvPicPr>
        <p:blipFill>
          <a:blip r:embed="rId2"/>
          <a:stretch>
            <a:fillRect/>
          </a:stretch>
        </p:blipFill>
        <p:spPr>
          <a:xfrm>
            <a:off x="100716" y="978668"/>
            <a:ext cx="6094602" cy="4379913"/>
          </a:xfrm>
          <a:prstGeom prst="rect">
            <a:avLst/>
          </a:prstGeom>
        </p:spPr>
      </p:pic>
      <p:pic>
        <p:nvPicPr>
          <p:cNvPr id="8" name="Image 7">
            <a:extLst>
              <a:ext uri="{FF2B5EF4-FFF2-40B4-BE49-F238E27FC236}">
                <a16:creationId xmlns:a16="http://schemas.microsoft.com/office/drawing/2014/main" id="{960C9B91-AF63-6B41-9D68-8F7F5B8A019F}"/>
              </a:ext>
            </a:extLst>
          </p:cNvPr>
          <p:cNvPicPr>
            <a:picLocks noChangeAspect="1"/>
          </p:cNvPicPr>
          <p:nvPr/>
        </p:nvPicPr>
        <p:blipFill>
          <a:blip r:embed="rId3"/>
          <a:stretch>
            <a:fillRect/>
          </a:stretch>
        </p:blipFill>
        <p:spPr>
          <a:xfrm>
            <a:off x="6302543" y="978668"/>
            <a:ext cx="5361612" cy="3512035"/>
          </a:xfrm>
          <a:prstGeom prst="rect">
            <a:avLst/>
          </a:prstGeom>
        </p:spPr>
      </p:pic>
      <p:sp>
        <p:nvSpPr>
          <p:cNvPr id="12" name="Rectangle : avec coins arrondis en haut 11">
            <a:extLst>
              <a:ext uri="{FF2B5EF4-FFF2-40B4-BE49-F238E27FC236}">
                <a16:creationId xmlns:a16="http://schemas.microsoft.com/office/drawing/2014/main" id="{169AB7E3-9ED5-864D-9E90-77DECAF68719}"/>
              </a:ext>
            </a:extLst>
          </p:cNvPr>
          <p:cNvSpPr/>
          <p:nvPr/>
        </p:nvSpPr>
        <p:spPr>
          <a:xfrm>
            <a:off x="100716" y="5213603"/>
            <a:ext cx="11849161" cy="1424251"/>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Que devez-vous faire ?</a:t>
            </a:r>
          </a:p>
          <a:p>
            <a:r>
              <a:rPr lang="fr-FR" dirty="0"/>
              <a:t>Les nombres sont écrits en lettres. Vous devez les ranger dans l’ordre croissant, c’est-à-dire du plus petit au plus grand, sans les écrire en chiffres. Vous expliquerez votre démarche en une phrase sur votre cahier de brouillon. Puis vous utiliserez d’autres stratégies de comparaison pour vérifier et valider votre rangement.</a:t>
            </a:r>
          </a:p>
        </p:txBody>
      </p:sp>
    </p:spTree>
    <p:extLst>
      <p:ext uri="{BB962C8B-B14F-4D97-AF65-F5344CB8AC3E}">
        <p14:creationId xmlns:p14="http://schemas.microsoft.com/office/powerpoint/2010/main" val="129059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 name="Groupe 5">
            <a:extLst>
              <a:ext uri="{FF2B5EF4-FFF2-40B4-BE49-F238E27FC236}">
                <a16:creationId xmlns:a16="http://schemas.microsoft.com/office/drawing/2014/main" id="{ADD82181-E9FB-E345-9610-8699BBA3A433}"/>
              </a:ext>
            </a:extLst>
          </p:cNvPr>
          <p:cNvGrpSpPr/>
          <p:nvPr/>
        </p:nvGrpSpPr>
        <p:grpSpPr>
          <a:xfrm>
            <a:off x="300762" y="326320"/>
            <a:ext cx="1303528" cy="648830"/>
            <a:chOff x="1778000" y="2070542"/>
            <a:chExt cx="1929892" cy="1111320"/>
          </a:xfrm>
        </p:grpSpPr>
        <p:sp>
          <p:nvSpPr>
            <p:cNvPr id="3" name="Rectangle : coins arrondis 2">
              <a:extLst>
                <a:ext uri="{FF2B5EF4-FFF2-40B4-BE49-F238E27FC236}">
                  <a16:creationId xmlns:a16="http://schemas.microsoft.com/office/drawing/2014/main" id="{91705FA9-4028-FB4B-AB9A-DE6D665E764C}"/>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F9077747-534F-2044-9229-52502CB88CFD}"/>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675555" y="299815"/>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1</a:t>
              </a:r>
            </a:p>
          </p:txBody>
        </p:sp>
      </p:grpSp>
      <p:sp>
        <p:nvSpPr>
          <p:cNvPr id="14" name="Rectangle : avec coins arrondis en haut 13">
            <a:extLst>
              <a:ext uri="{FF2B5EF4-FFF2-40B4-BE49-F238E27FC236}">
                <a16:creationId xmlns:a16="http://schemas.microsoft.com/office/drawing/2014/main" id="{AF7E49FA-86D3-2544-8AF4-1DDEE2EC2B15}"/>
              </a:ext>
            </a:extLst>
          </p:cNvPr>
          <p:cNvSpPr/>
          <p:nvPr/>
        </p:nvSpPr>
        <p:spPr>
          <a:xfrm>
            <a:off x="348287" y="2030150"/>
            <a:ext cx="11623993" cy="3660033"/>
          </a:xfrm>
          <a:prstGeom prst="round2SameRect">
            <a:avLst/>
          </a:prstGeom>
          <a:solidFill>
            <a:srgbClr val="3749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chemeClr val="bg1"/>
                </a:solidFill>
                <a:latin typeface="Century Gothic" panose="020B0502020202020204" pitchFamily="34" charset="0"/>
              </a:rPr>
              <a:t>MISE EN COMMUN</a:t>
            </a:r>
          </a:p>
        </p:txBody>
      </p:sp>
    </p:spTree>
    <p:extLst>
      <p:ext uri="{BB962C8B-B14F-4D97-AF65-F5344CB8AC3E}">
        <p14:creationId xmlns:p14="http://schemas.microsoft.com/office/powerpoint/2010/main" val="1657511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4" name="Image 3">
            <a:extLst>
              <a:ext uri="{FF2B5EF4-FFF2-40B4-BE49-F238E27FC236}">
                <a16:creationId xmlns:a16="http://schemas.microsoft.com/office/drawing/2014/main" id="{10846AE2-D7CC-4C43-9E9C-378EC4AA6629}"/>
              </a:ext>
            </a:extLst>
          </p:cNvPr>
          <p:cNvPicPr>
            <a:picLocks noChangeAspect="1"/>
          </p:cNvPicPr>
          <p:nvPr/>
        </p:nvPicPr>
        <p:blipFill>
          <a:blip r:embed="rId2"/>
          <a:stretch>
            <a:fillRect/>
          </a:stretch>
        </p:blipFill>
        <p:spPr>
          <a:xfrm>
            <a:off x="965391" y="1017196"/>
            <a:ext cx="10261218" cy="1970280"/>
          </a:xfrm>
          <a:prstGeom prst="rect">
            <a:avLst/>
          </a:prstGeom>
        </p:spPr>
      </p:pic>
      <p:pic>
        <p:nvPicPr>
          <p:cNvPr id="8" name="Image 7">
            <a:extLst>
              <a:ext uri="{FF2B5EF4-FFF2-40B4-BE49-F238E27FC236}">
                <a16:creationId xmlns:a16="http://schemas.microsoft.com/office/drawing/2014/main" id="{6D66B444-1B30-2B4C-A89B-7D7EDB168E2E}"/>
              </a:ext>
            </a:extLst>
          </p:cNvPr>
          <p:cNvPicPr>
            <a:picLocks noChangeAspect="1"/>
          </p:cNvPicPr>
          <p:nvPr/>
        </p:nvPicPr>
        <p:blipFill rotWithShape="1">
          <a:blip r:embed="rId3"/>
          <a:srcRect r="738" b="65296"/>
          <a:stretch/>
        </p:blipFill>
        <p:spPr>
          <a:xfrm>
            <a:off x="615404" y="3135696"/>
            <a:ext cx="10961192" cy="703769"/>
          </a:xfrm>
          <a:prstGeom prst="rect">
            <a:avLst/>
          </a:prstGeom>
        </p:spPr>
      </p:pic>
    </p:spTree>
    <p:extLst>
      <p:ext uri="{BB962C8B-B14F-4D97-AF65-F5344CB8AC3E}">
        <p14:creationId xmlns:p14="http://schemas.microsoft.com/office/powerpoint/2010/main" val="83760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8" name="Image 7">
            <a:extLst>
              <a:ext uri="{FF2B5EF4-FFF2-40B4-BE49-F238E27FC236}">
                <a16:creationId xmlns:a16="http://schemas.microsoft.com/office/drawing/2014/main" id="{6D66B444-1B30-2B4C-A89B-7D7EDB168E2E}"/>
              </a:ext>
            </a:extLst>
          </p:cNvPr>
          <p:cNvPicPr>
            <a:picLocks noChangeAspect="1"/>
          </p:cNvPicPr>
          <p:nvPr/>
        </p:nvPicPr>
        <p:blipFill rotWithShape="1">
          <a:blip r:embed="rId2"/>
          <a:srcRect t="35657" r="608" b="32348"/>
          <a:stretch/>
        </p:blipFill>
        <p:spPr>
          <a:xfrm>
            <a:off x="1132645" y="984698"/>
            <a:ext cx="9926709" cy="586825"/>
          </a:xfrm>
          <a:prstGeom prst="rect">
            <a:avLst/>
          </a:prstGeom>
        </p:spPr>
      </p:pic>
      <p:pic>
        <p:nvPicPr>
          <p:cNvPr id="12" name="Image 11">
            <a:extLst>
              <a:ext uri="{FF2B5EF4-FFF2-40B4-BE49-F238E27FC236}">
                <a16:creationId xmlns:a16="http://schemas.microsoft.com/office/drawing/2014/main" id="{8F613612-8D1B-4642-A83F-B000EDCFE685}"/>
              </a:ext>
            </a:extLst>
          </p:cNvPr>
          <p:cNvPicPr>
            <a:picLocks noChangeAspect="1"/>
          </p:cNvPicPr>
          <p:nvPr/>
        </p:nvPicPr>
        <p:blipFill rotWithShape="1">
          <a:blip r:embed="rId3"/>
          <a:srcRect t="2906" r="968" b="24106"/>
          <a:stretch/>
        </p:blipFill>
        <p:spPr>
          <a:xfrm>
            <a:off x="877695" y="1646388"/>
            <a:ext cx="10423591" cy="5032304"/>
          </a:xfrm>
          <a:prstGeom prst="rect">
            <a:avLst/>
          </a:prstGeom>
        </p:spPr>
      </p:pic>
    </p:spTree>
    <p:extLst>
      <p:ext uri="{BB962C8B-B14F-4D97-AF65-F5344CB8AC3E}">
        <p14:creationId xmlns:p14="http://schemas.microsoft.com/office/powerpoint/2010/main" val="339889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19" name="Groupe 18">
            <a:extLst>
              <a:ext uri="{FF2B5EF4-FFF2-40B4-BE49-F238E27FC236}">
                <a16:creationId xmlns:a16="http://schemas.microsoft.com/office/drawing/2014/main" id="{055249C8-EA56-BA4B-A048-763534C8295C}"/>
              </a:ext>
            </a:extLst>
          </p:cNvPr>
          <p:cNvGrpSpPr/>
          <p:nvPr/>
        </p:nvGrpSpPr>
        <p:grpSpPr>
          <a:xfrm>
            <a:off x="1759446" y="214116"/>
            <a:ext cx="10324408" cy="695717"/>
            <a:chOff x="933796" y="5711291"/>
            <a:chExt cx="10324408" cy="742604"/>
          </a:xfrm>
        </p:grpSpPr>
        <p:sp>
          <p:nvSpPr>
            <p:cNvPr id="20" name="Rectangle : coins arrondis 19">
              <a:extLst>
                <a:ext uri="{FF2B5EF4-FFF2-40B4-BE49-F238E27FC236}">
                  <a16:creationId xmlns:a16="http://schemas.microsoft.com/office/drawing/2014/main" id="{A4C1B47E-3B72-F542-AACF-8BF0B1A8940A}"/>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ZoneTexte 27">
              <a:extLst>
                <a:ext uri="{FF2B5EF4-FFF2-40B4-BE49-F238E27FC236}">
                  <a16:creationId xmlns:a16="http://schemas.microsoft.com/office/drawing/2014/main" id="{B29D90F8-F9BA-0743-9D0A-FB53246960AB}"/>
                </a:ext>
              </a:extLst>
            </p:cNvPr>
            <p:cNvSpPr txBox="1"/>
            <p:nvPr/>
          </p:nvSpPr>
          <p:spPr>
            <a:xfrm>
              <a:off x="1005306" y="5784765"/>
              <a:ext cx="10001398" cy="558482"/>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Mission 2</a:t>
              </a:r>
            </a:p>
          </p:txBody>
        </p:sp>
      </p:grpSp>
      <p:grpSp>
        <p:nvGrpSpPr>
          <p:cNvPr id="9" name="Groupe 8">
            <a:extLst>
              <a:ext uri="{FF2B5EF4-FFF2-40B4-BE49-F238E27FC236}">
                <a16:creationId xmlns:a16="http://schemas.microsoft.com/office/drawing/2014/main" id="{337A0FAC-3182-214C-B943-160178E51959}"/>
              </a:ext>
            </a:extLst>
          </p:cNvPr>
          <p:cNvGrpSpPr/>
          <p:nvPr/>
        </p:nvGrpSpPr>
        <p:grpSpPr>
          <a:xfrm>
            <a:off x="275928" y="220146"/>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4" name="Image 3">
            <a:extLst>
              <a:ext uri="{FF2B5EF4-FFF2-40B4-BE49-F238E27FC236}">
                <a16:creationId xmlns:a16="http://schemas.microsoft.com/office/drawing/2014/main" id="{59B0F92E-BF96-E741-8ED9-2C068BCDEB63}"/>
              </a:ext>
            </a:extLst>
          </p:cNvPr>
          <p:cNvPicPr>
            <a:picLocks noChangeAspect="1"/>
          </p:cNvPicPr>
          <p:nvPr/>
        </p:nvPicPr>
        <p:blipFill>
          <a:blip r:embed="rId2"/>
          <a:stretch>
            <a:fillRect/>
          </a:stretch>
        </p:blipFill>
        <p:spPr>
          <a:xfrm>
            <a:off x="2399333" y="1091877"/>
            <a:ext cx="7393334" cy="5493941"/>
          </a:xfrm>
          <a:prstGeom prst="rect">
            <a:avLst/>
          </a:prstGeom>
        </p:spPr>
      </p:pic>
    </p:spTree>
    <p:extLst>
      <p:ext uri="{BB962C8B-B14F-4D97-AF65-F5344CB8AC3E}">
        <p14:creationId xmlns:p14="http://schemas.microsoft.com/office/powerpoint/2010/main" val="331892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B97E24-985C-B34E-AB0A-D376E02454E8}"/>
              </a:ext>
            </a:extLst>
          </p:cNvPr>
          <p:cNvSpPr/>
          <p:nvPr/>
        </p:nvSpPr>
        <p:spPr>
          <a:xfrm>
            <a:off x="-6509" y="0"/>
            <a:ext cx="12192000" cy="6858000"/>
          </a:xfrm>
          <a:prstGeom prst="rect">
            <a:avLst/>
          </a:prstGeom>
          <a:solidFill>
            <a:srgbClr val="A7E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Espace réservé du pied de page 6">
            <a:extLst>
              <a:ext uri="{FF2B5EF4-FFF2-40B4-BE49-F238E27FC236}">
                <a16:creationId xmlns:a16="http://schemas.microsoft.com/office/drawing/2014/main" id="{70C29BA2-4605-AB49-A4C5-693C7E948A63}"/>
              </a:ext>
            </a:extLst>
          </p:cNvPr>
          <p:cNvSpPr>
            <a:spLocks noGrp="1"/>
          </p:cNvSpPr>
          <p:nvPr>
            <p:ph type="ftr" sz="quarter" idx="11"/>
          </p:nvPr>
        </p:nvSpPr>
        <p:spPr/>
        <p:txBody>
          <a:bodyPr/>
          <a:lstStyle/>
          <a:p>
            <a:r>
              <a:rPr lang="fr-FR"/>
              <a:t>www.maitresseherisson.com</a:t>
            </a:r>
          </a:p>
        </p:txBody>
      </p:sp>
      <p:grpSp>
        <p:nvGrpSpPr>
          <p:cNvPr id="9" name="Groupe 8">
            <a:extLst>
              <a:ext uri="{FF2B5EF4-FFF2-40B4-BE49-F238E27FC236}">
                <a16:creationId xmlns:a16="http://schemas.microsoft.com/office/drawing/2014/main" id="{337A0FAC-3182-214C-B943-160178E51959}"/>
              </a:ext>
            </a:extLst>
          </p:cNvPr>
          <p:cNvGrpSpPr/>
          <p:nvPr/>
        </p:nvGrpSpPr>
        <p:grpSpPr>
          <a:xfrm>
            <a:off x="688052" y="129993"/>
            <a:ext cx="1303528" cy="648830"/>
            <a:chOff x="1778000" y="2070542"/>
            <a:chExt cx="1929892" cy="1111320"/>
          </a:xfrm>
        </p:grpSpPr>
        <p:sp>
          <p:nvSpPr>
            <p:cNvPr id="10" name="Rectangle : coins arrondis 9">
              <a:extLst>
                <a:ext uri="{FF2B5EF4-FFF2-40B4-BE49-F238E27FC236}">
                  <a16:creationId xmlns:a16="http://schemas.microsoft.com/office/drawing/2014/main" id="{A7D46B5C-FBDD-C64B-82CD-A8BB05C5E258}"/>
                </a:ext>
              </a:extLst>
            </p:cNvPr>
            <p:cNvSpPr/>
            <p:nvPr/>
          </p:nvSpPr>
          <p:spPr>
            <a:xfrm>
              <a:off x="1778000" y="2070542"/>
              <a:ext cx="1929892" cy="1111320"/>
            </a:xfrm>
            <a:prstGeom prst="roundRect">
              <a:avLst/>
            </a:prstGeom>
            <a:solidFill>
              <a:schemeClr val="bg1"/>
            </a:solidFill>
            <a:ln w="38100">
              <a:solidFill>
                <a:srgbClr val="3749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8A3C36FD-8D2A-8743-8181-050EAABE6855}"/>
                </a:ext>
              </a:extLst>
            </p:cNvPr>
            <p:cNvSpPr txBox="1"/>
            <p:nvPr/>
          </p:nvSpPr>
          <p:spPr>
            <a:xfrm>
              <a:off x="1989380" y="2241482"/>
              <a:ext cx="1494992" cy="896174"/>
            </a:xfrm>
            <a:prstGeom prst="rect">
              <a:avLst/>
            </a:prstGeom>
            <a:noFill/>
          </p:spPr>
          <p:txBody>
            <a:bodyPr wrap="square" rtlCol="0">
              <a:spAutoFit/>
            </a:bodyPr>
            <a:lstStyle/>
            <a:p>
              <a:r>
                <a:rPr lang="fr-FR" sz="2800" b="1" dirty="0">
                  <a:solidFill>
                    <a:srgbClr val="FF41A5"/>
                  </a:solidFill>
                  <a:latin typeface="Century Gothic" panose="020B0502020202020204" pitchFamily="34" charset="0"/>
                  <a:cs typeface="Baloo" panose="03080902040302020200" pitchFamily="66" charset="77"/>
                </a:rPr>
                <a:t>CM1</a:t>
              </a:r>
            </a:p>
          </p:txBody>
        </p:sp>
      </p:grpSp>
      <p:pic>
        <p:nvPicPr>
          <p:cNvPr id="5" name="Image 4">
            <a:extLst>
              <a:ext uri="{FF2B5EF4-FFF2-40B4-BE49-F238E27FC236}">
                <a16:creationId xmlns:a16="http://schemas.microsoft.com/office/drawing/2014/main" id="{8B94D20A-1D71-4A45-A471-3BB317A02D70}"/>
              </a:ext>
            </a:extLst>
          </p:cNvPr>
          <p:cNvPicPr>
            <a:picLocks noChangeAspect="1"/>
          </p:cNvPicPr>
          <p:nvPr/>
        </p:nvPicPr>
        <p:blipFill>
          <a:blip r:embed="rId2"/>
          <a:stretch>
            <a:fillRect/>
          </a:stretch>
        </p:blipFill>
        <p:spPr>
          <a:xfrm>
            <a:off x="2444315" y="129993"/>
            <a:ext cx="9171739" cy="6591482"/>
          </a:xfrm>
          <a:prstGeom prst="rect">
            <a:avLst/>
          </a:prstGeom>
        </p:spPr>
      </p:pic>
      <p:grpSp>
        <p:nvGrpSpPr>
          <p:cNvPr id="13" name="Groupe 12">
            <a:extLst>
              <a:ext uri="{FF2B5EF4-FFF2-40B4-BE49-F238E27FC236}">
                <a16:creationId xmlns:a16="http://schemas.microsoft.com/office/drawing/2014/main" id="{9FA2C28D-95EE-4E40-A95A-C106B3BDDD90}"/>
              </a:ext>
            </a:extLst>
          </p:cNvPr>
          <p:cNvGrpSpPr/>
          <p:nvPr/>
        </p:nvGrpSpPr>
        <p:grpSpPr>
          <a:xfrm>
            <a:off x="215644" y="968777"/>
            <a:ext cx="2137978" cy="1643304"/>
            <a:chOff x="933796" y="5711291"/>
            <a:chExt cx="10324408" cy="742604"/>
          </a:xfrm>
        </p:grpSpPr>
        <p:sp>
          <p:nvSpPr>
            <p:cNvPr id="14" name="Rectangle : coins arrondis 13">
              <a:extLst>
                <a:ext uri="{FF2B5EF4-FFF2-40B4-BE49-F238E27FC236}">
                  <a16:creationId xmlns:a16="http://schemas.microsoft.com/office/drawing/2014/main" id="{20749448-1389-3C45-AB53-A29D17744BD3}"/>
                </a:ext>
              </a:extLst>
            </p:cNvPr>
            <p:cNvSpPr/>
            <p:nvPr/>
          </p:nvSpPr>
          <p:spPr>
            <a:xfrm>
              <a:off x="933796" y="5711291"/>
              <a:ext cx="10324408" cy="7426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366F858E-33DF-EA40-880E-73E85179B091}"/>
                </a:ext>
              </a:extLst>
            </p:cNvPr>
            <p:cNvSpPr txBox="1"/>
            <p:nvPr/>
          </p:nvSpPr>
          <p:spPr>
            <a:xfrm>
              <a:off x="1005305" y="5784765"/>
              <a:ext cx="10001398" cy="625875"/>
            </a:xfrm>
            <a:prstGeom prst="rect">
              <a:avLst/>
            </a:prstGeom>
            <a:noFill/>
          </p:spPr>
          <p:txBody>
            <a:bodyPr wrap="square" rtlCol="0">
              <a:spAutoFit/>
            </a:bodyPr>
            <a:lstStyle/>
            <a:p>
              <a:pPr algn="ctr"/>
              <a:r>
                <a:rPr lang="fr-FR" sz="2800" b="1" dirty="0">
                  <a:solidFill>
                    <a:srgbClr val="374997"/>
                  </a:solidFill>
                  <a:latin typeface="Century Gothic" panose="020B0502020202020204" pitchFamily="34" charset="0"/>
                  <a:cs typeface="Baloo" panose="03080902040302020200" pitchFamily="66" charset="77"/>
                </a:rPr>
                <a:t>Nombres entiers : </a:t>
              </a:r>
              <a:r>
                <a:rPr lang="fr-FR" sz="2800" b="1" dirty="0">
                  <a:solidFill>
                    <a:srgbClr val="FF41A5"/>
                  </a:solidFill>
                  <a:latin typeface="Century Gothic" panose="020B0502020202020204" pitchFamily="34" charset="0"/>
                  <a:cs typeface="Baloo" panose="03080902040302020200" pitchFamily="66" charset="77"/>
                </a:rPr>
                <a:t>Mémo</a:t>
              </a:r>
            </a:p>
          </p:txBody>
        </p:sp>
      </p:grpSp>
    </p:spTree>
    <p:extLst>
      <p:ext uri="{BB962C8B-B14F-4D97-AF65-F5344CB8AC3E}">
        <p14:creationId xmlns:p14="http://schemas.microsoft.com/office/powerpoint/2010/main" val="355075121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6716</TotalTime>
  <Words>810</Words>
  <Application>Microsoft Macintosh PowerPoint</Application>
  <PresentationFormat>Grand écran</PresentationFormat>
  <Paragraphs>144</Paragraphs>
  <Slides>38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38</vt:i4>
      </vt:variant>
    </vt:vector>
  </HeadingPairs>
  <TitlesOfParts>
    <vt:vector size="43"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165</cp:revision>
  <dcterms:created xsi:type="dcterms:W3CDTF">2021-08-14T07:02:46Z</dcterms:created>
  <dcterms:modified xsi:type="dcterms:W3CDTF">2022-08-01T10:04:56Z</dcterms:modified>
</cp:coreProperties>
</file>