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78" r:id="rId2"/>
    <p:sldId id="689" r:id="rId3"/>
    <p:sldId id="602" r:id="rId4"/>
    <p:sldId id="680" r:id="rId5"/>
    <p:sldId id="681" r:id="rId6"/>
    <p:sldId id="604" r:id="rId7"/>
    <p:sldId id="607" r:id="rId8"/>
    <p:sldId id="691" r:id="rId9"/>
    <p:sldId id="692" r:id="rId10"/>
    <p:sldId id="693" r:id="rId11"/>
    <p:sldId id="694" r:id="rId12"/>
    <p:sldId id="690" r:id="rId13"/>
    <p:sldId id="695" r:id="rId14"/>
    <p:sldId id="688" r:id="rId15"/>
    <p:sldId id="682" r:id="rId16"/>
    <p:sldId id="686" r:id="rId17"/>
    <p:sldId id="67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7BA"/>
    <a:srgbClr val="FF41A5"/>
    <a:srgbClr val="374997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30"/>
    <p:restoredTop sz="96272"/>
  </p:normalViewPr>
  <p:slideViewPr>
    <p:cSldViewPr snapToGrid="0" snapToObjects="1">
      <p:cViewPr>
        <p:scale>
          <a:sx n="84" d="100"/>
          <a:sy n="84" d="100"/>
        </p:scale>
        <p:origin x="440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13/08/2022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13/08/2022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6AF5-5E05-C94B-BF94-DAE2841DB08A}" type="datetime1">
              <a:rPr lang="fr-FR" smtClean="0"/>
              <a:t>13/08/2022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9EAF-CECD-DF4B-A035-46D05E7927DC}" type="datetime1">
              <a:rPr lang="fr-FR" smtClean="0"/>
              <a:t>13/08/2022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63C7-492B-DD4D-81F3-120A755635C5}" type="datetime1">
              <a:rPr lang="fr-FR" smtClean="0"/>
              <a:t>13/08/2022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81F9-7854-DE4A-B34D-0E2F6A43775F}" type="datetime1">
              <a:rPr lang="fr-FR" smtClean="0"/>
              <a:t>13/08/2022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22F4-16D3-9E41-AF6F-34BC78C34B8C}" type="datetime1">
              <a:rPr lang="fr-FR" smtClean="0"/>
              <a:t>13/08/2022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8E81-1DCB-CE46-80D6-6E81790E5C23}" type="datetime1">
              <a:rPr lang="fr-FR" smtClean="0"/>
              <a:t>13/08/2022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AD22-B587-B840-A757-70B65F6233CE}" type="datetime1">
              <a:rPr lang="fr-FR" smtClean="0"/>
              <a:t>13/08/2022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C78A-4F91-D84A-AF2E-C05DE1C122AF}" type="datetime1">
              <a:rPr lang="fr-FR" smtClean="0"/>
              <a:t>13/08/2022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EB53-FC8B-D84D-B451-05D54E8F578B}" type="datetime1">
              <a:rPr lang="fr-FR" smtClean="0"/>
              <a:t>13/08/2022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6E51-E2A9-E845-91FB-B71A0A477115}" type="datetime1">
              <a:rPr lang="fr-FR" smtClean="0"/>
              <a:t>13/08/2022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FF9E-48F2-AD4B-B41C-056E592C7FB2}" type="datetime1">
              <a:rPr lang="fr-FR" smtClean="0"/>
              <a:t>13/08/2022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9AF8E-B32D-5E4F-8CAF-EDD5E7344E00}" type="datetime1">
              <a:rPr lang="fr-FR" smtClean="0"/>
              <a:t>13/08/2022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1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986977-0638-454C-8BDE-2463C8E233A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A63818-D6FE-E844-9070-46D958D2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2" t="72128" r="36967" b="20694"/>
          <a:stretch/>
        </p:blipFill>
        <p:spPr>
          <a:xfrm>
            <a:off x="2160270" y="868045"/>
            <a:ext cx="787146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7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986977-0638-454C-8BDE-2463C8E233A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A63818-D6FE-E844-9070-46D958D2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4" t="80190" r="34353" b="7359"/>
          <a:stretch/>
        </p:blipFill>
        <p:spPr>
          <a:xfrm>
            <a:off x="1927860" y="776605"/>
            <a:ext cx="833628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1C031B-4819-0B45-A739-FC611A85C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5" y="1471720"/>
            <a:ext cx="10949130" cy="4491456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986977-0638-454C-8BDE-2463C8E233A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5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986977-0638-454C-8BDE-2463C8E233A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A9400C-2C1F-EC46-BA4E-4AD503816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60" y="733251"/>
            <a:ext cx="8336280" cy="60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9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4B720A6-EE1E-8C43-9396-D2CB9E0E1876}"/>
              </a:ext>
            </a:extLst>
          </p:cNvPr>
          <p:cNvSpPr/>
          <p:nvPr/>
        </p:nvSpPr>
        <p:spPr>
          <a:xfrm>
            <a:off x="130905" y="280422"/>
            <a:ext cx="2018733" cy="18741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</a:t>
            </a:r>
            <a:endParaRPr lang="fr-FR" sz="24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Défi 29 questions n°2</a:t>
            </a:r>
          </a:p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Correction</a:t>
            </a:r>
            <a:endParaRPr lang="fr-FR" sz="20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3E52E0-7868-C24C-B157-A0BA91D42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051" y="0"/>
            <a:ext cx="950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1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40487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4B720A6-EE1E-8C43-9396-D2CB9E0E1876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– Entraînement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8F27E91-BF88-BA4E-92C4-E1851112D0C9}"/>
              </a:ext>
            </a:extLst>
          </p:cNvPr>
          <p:cNvSpPr txBox="1"/>
          <p:nvPr/>
        </p:nvSpPr>
        <p:spPr>
          <a:xfrm>
            <a:off x="3489960" y="1896882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Ex. 24, 26 et 28 p.26/27                          -           BONUS Ex 29 p.27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CC59CF-B0E7-2942-A722-6D1EFF02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9" y="1002084"/>
            <a:ext cx="3791081" cy="22980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37BC090-021F-AA4B-996F-A163EF701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5" y="3484818"/>
            <a:ext cx="3856027" cy="32360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A50192-5219-114A-953E-C000E7CA7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909" y="2363428"/>
            <a:ext cx="4311084" cy="208005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AEC13C1-A234-204E-AFAB-EF4FCB2C9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805" y="2363428"/>
            <a:ext cx="3734648" cy="20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03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BE8D279-AD1A-9E4D-A61B-A04A51639AB8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Géométrie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Révisions 2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351F83-E5B9-184F-8C90-7DD087EB7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6" y="1454150"/>
            <a:ext cx="5741905" cy="39497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E1B918B-05F9-164B-87BF-11EB05529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107" y="1407647"/>
            <a:ext cx="5869050" cy="39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4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BE8D279-AD1A-9E4D-A61B-A04A51639AB8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D87D44-B0D1-9740-BF92-443B8D855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289" y="762968"/>
            <a:ext cx="8265422" cy="595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FAC3296-E088-FB4D-8E18-9CCBE422117A}"/>
              </a:ext>
            </a:extLst>
          </p:cNvPr>
          <p:cNvSpPr/>
          <p:nvPr/>
        </p:nvSpPr>
        <p:spPr>
          <a:xfrm>
            <a:off x="7972499" y="2742956"/>
            <a:ext cx="4032592" cy="20119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De quel matériel disposez-vous ?</a:t>
            </a:r>
          </a:p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Que devez-vous faire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0B8E0F-E7FB-6F45-B75A-31A1FDEB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7" y="816695"/>
            <a:ext cx="7684405" cy="5539655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14ED90E-82D6-C443-94D0-83B5FF5DA20A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2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0B8E0F-E7FB-6F45-B75A-31A1FDEB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6" y="851641"/>
            <a:ext cx="7635930" cy="5504709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C8EEEFF-CA3F-524E-B965-640465439749}"/>
              </a:ext>
            </a:extLst>
          </p:cNvPr>
          <p:cNvSpPr/>
          <p:nvPr/>
        </p:nvSpPr>
        <p:spPr>
          <a:xfrm>
            <a:off x="7933154" y="851642"/>
            <a:ext cx="4114800" cy="55047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Lors de cette mission, vous allez devoir proposer deux représentations différentes de ce que mange chaque personne lorsqu’on partage les 9 pizzas en 4 portions égales.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0F70DAC-D87F-2C45-B947-A55C19E5953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3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0B8E0F-E7FB-6F45-B75A-31A1FDEB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6" y="703620"/>
            <a:ext cx="7841260" cy="5652730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C8EEEFF-CA3F-524E-B965-640465439749}"/>
              </a:ext>
            </a:extLst>
          </p:cNvPr>
          <p:cNvSpPr/>
          <p:nvPr/>
        </p:nvSpPr>
        <p:spPr>
          <a:xfrm>
            <a:off x="8153400" y="2886516"/>
            <a:ext cx="3898362" cy="17247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Travail individuel puis confrontation en binôme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DB21794-BCE6-6946-ABC1-1DE793184145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5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19D6501-1675-DD47-911E-DDAC11A04BE2}"/>
              </a:ext>
            </a:extLst>
          </p:cNvPr>
          <p:cNvSpPr/>
          <p:nvPr/>
        </p:nvSpPr>
        <p:spPr>
          <a:xfrm>
            <a:off x="931957" y="1895885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81BE7C-1569-B146-B7DB-2CDF1A98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1641F3B-FD9A-A548-A58B-7782A9E316D0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1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986977-0638-454C-8BDE-2463C8E233A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A63818-D6FE-E844-9070-46D958D2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4" t="51102" r="56709" b="41580"/>
          <a:stretch/>
        </p:blipFill>
        <p:spPr>
          <a:xfrm>
            <a:off x="2351314" y="870858"/>
            <a:ext cx="7834281" cy="11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5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986977-0638-454C-8BDE-2463C8E233A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A63818-D6FE-E844-9070-46D958D2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2" t="58289" r="14317" b="31682"/>
          <a:stretch/>
        </p:blipFill>
        <p:spPr>
          <a:xfrm>
            <a:off x="365397" y="785396"/>
            <a:ext cx="11186523" cy="104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1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986977-0638-454C-8BDE-2463C8E233A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A63818-D6FE-E844-9070-46D958D2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1" t="68911" r="14951" b="27579"/>
          <a:stretch/>
        </p:blipFill>
        <p:spPr>
          <a:xfrm>
            <a:off x="571500" y="915034"/>
            <a:ext cx="11049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0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260</Words>
  <Application>Microsoft Macintosh PowerPoint</Application>
  <PresentationFormat>Grand écran</PresentationFormat>
  <Paragraphs>46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86</cp:revision>
  <dcterms:created xsi:type="dcterms:W3CDTF">2021-08-14T07:02:46Z</dcterms:created>
  <dcterms:modified xsi:type="dcterms:W3CDTF">2022-08-13T16:53:00Z</dcterms:modified>
</cp:coreProperties>
</file>