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715" r:id="rId2"/>
    <p:sldId id="642" r:id="rId3"/>
    <p:sldId id="716" r:id="rId4"/>
    <p:sldId id="277" r:id="rId5"/>
    <p:sldId id="689" r:id="rId6"/>
    <p:sldId id="602" r:id="rId7"/>
    <p:sldId id="680" r:id="rId8"/>
    <p:sldId id="681" r:id="rId9"/>
    <p:sldId id="604" r:id="rId10"/>
    <p:sldId id="607" r:id="rId11"/>
    <p:sldId id="691" r:id="rId12"/>
    <p:sldId id="692" r:id="rId13"/>
    <p:sldId id="693" r:id="rId14"/>
    <p:sldId id="694" r:id="rId15"/>
    <p:sldId id="690" r:id="rId16"/>
    <p:sldId id="695" r:id="rId17"/>
    <p:sldId id="717" r:id="rId18"/>
    <p:sldId id="688" r:id="rId19"/>
    <p:sldId id="718" r:id="rId20"/>
    <p:sldId id="719" r:id="rId21"/>
    <p:sldId id="720" r:id="rId22"/>
    <p:sldId id="686" r:id="rId23"/>
    <p:sldId id="722" r:id="rId24"/>
    <p:sldId id="721" r:id="rId25"/>
    <p:sldId id="679" r:id="rId26"/>
    <p:sldId id="723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1A5"/>
    <a:srgbClr val="374997"/>
    <a:srgbClr val="C3A7BA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6272"/>
  </p:normalViewPr>
  <p:slideViewPr>
    <p:cSldViewPr snapToGrid="0" snapToObjects="1">
      <p:cViewPr varScale="1">
        <p:scale>
          <a:sx n="109" d="100"/>
          <a:sy n="109" d="100"/>
        </p:scale>
        <p:origin x="21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15/08/2022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15/08/2022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15/08/2022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15/08/2022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15/08/2022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74" t="51102" r="56709" b="41580"/>
          <a:stretch/>
        </p:blipFill>
        <p:spPr>
          <a:xfrm>
            <a:off x="2351314" y="870858"/>
            <a:ext cx="7834281" cy="1153886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3999F2D1-3EBA-B24F-B505-E860899E6DEE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0119A2AD-089B-F244-AFA4-43FF222BDEB4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817E538-FB51-C64E-857B-13645EDAF239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0552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72" t="58289" r="14317" b="31682"/>
          <a:stretch/>
        </p:blipFill>
        <p:spPr>
          <a:xfrm>
            <a:off x="365397" y="785396"/>
            <a:ext cx="11186523" cy="1043403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99386CEF-699B-3446-B490-A64B94366658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D562CEE-8007-C642-9462-24D758364D2F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2B9E632-F922-7249-8BF7-2894C3CD380C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6716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1" t="68911" r="14951" b="27579"/>
          <a:stretch/>
        </p:blipFill>
        <p:spPr>
          <a:xfrm>
            <a:off x="571500" y="915034"/>
            <a:ext cx="11049000" cy="365125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C3D4F7C1-8301-2946-B196-5FC2578E4845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BEA21E14-2CBA-8D4D-BE41-6E8BB6BE870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02A4211-D208-E64F-A58C-64021FB4F27E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1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92" t="72128" r="36967" b="20694"/>
          <a:stretch/>
        </p:blipFill>
        <p:spPr>
          <a:xfrm>
            <a:off x="2160270" y="868045"/>
            <a:ext cx="7871460" cy="74676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46399930-372A-C841-8D51-838262CCDDAC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6A152F5-CEF2-8F4E-9762-44A972F2181D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55ADE60D-46B3-524F-B0CE-BBF85092080F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072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A63818-D6FE-E844-9070-46D958D256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4" t="80190" r="34353" b="7359"/>
          <a:stretch/>
        </p:blipFill>
        <p:spPr>
          <a:xfrm>
            <a:off x="1927860" y="776605"/>
            <a:ext cx="8336280" cy="12954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09C6074D-EEF2-4F4B-A3A1-B780C0A5D9DA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935D22D2-1CB3-F644-8C7B-1381F452BE5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CA6FE3E9-1E6B-3F4B-84AF-D4442D67C903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51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81C031B-4819-0B45-A739-FC611A85C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35" y="1471720"/>
            <a:ext cx="10949130" cy="4491456"/>
          </a:xfrm>
          <a:prstGeom prst="rect">
            <a:avLst/>
          </a:prstGeom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Mise en commun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8E424749-4772-2044-A0FB-03747B8A5CBF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6A8681F4-D3DB-154E-BE04-F74F8D450EB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28EEC02-A700-9C42-839A-E0DA9A0159C3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950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A986977-0638-454C-8BDE-2463C8E233A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A9400C-2C1F-EC46-BA4E-4AD503816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860" y="733251"/>
            <a:ext cx="8336280" cy="605274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E4B1E2A1-0B7D-CA4B-BE2A-D9B3A17CB487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DA8A561D-815D-B44D-8C5D-5202CB78F71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8C541F2-E9E9-2F49-A794-3F44C4271310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495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29 questions n°2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00801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130905" y="280422"/>
            <a:ext cx="2018733" cy="187419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</a:t>
            </a:r>
            <a:endParaRPr lang="fr-FR" sz="24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4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n°2</a:t>
            </a:r>
          </a:p>
          <a:p>
            <a:pPr algn="ctr"/>
            <a:r>
              <a:rPr lang="fr-FR" sz="24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Correction</a:t>
            </a:r>
            <a:endParaRPr lang="fr-FR" sz="20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3E52E0-7868-C24C-B157-A0BA91D42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51" y="0"/>
            <a:ext cx="9509462" cy="6858000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29726657-E2CD-7942-ABC5-A50694FA40AA}"/>
              </a:ext>
            </a:extLst>
          </p:cNvPr>
          <p:cNvGrpSpPr/>
          <p:nvPr/>
        </p:nvGrpSpPr>
        <p:grpSpPr>
          <a:xfrm>
            <a:off x="404499" y="2324648"/>
            <a:ext cx="1487065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16E82597-AF14-CC4E-AAC9-3156C90C70C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89BE1F7-AD78-7A47-A5FE-A17D35289620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173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1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Mission 3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29 questions n°2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Géométrie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 fiche 2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371815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</a:p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Géométrie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 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29 questions n°2</a:t>
            </a:r>
          </a:p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Défis, énigmes…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39A0EC9-ACA8-7F45-8FE2-C95F2B876F6A}"/>
              </a:ext>
            </a:extLst>
          </p:cNvPr>
          <p:cNvGrpSpPr/>
          <p:nvPr/>
        </p:nvGrpSpPr>
        <p:grpSpPr>
          <a:xfrm>
            <a:off x="933796" y="5711291"/>
            <a:ext cx="10324408" cy="742604"/>
            <a:chOff x="933796" y="5711291"/>
            <a:chExt cx="10324408" cy="742604"/>
          </a:xfrm>
        </p:grpSpPr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07EC8006-D8F9-6D4E-AF28-29AF7BD953E5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FE0E693-40B6-2B43-B7AF-4C85AFE5AAC6}"/>
                </a:ext>
              </a:extLst>
            </p:cNvPr>
            <p:cNvSpPr/>
            <p:nvPr/>
          </p:nvSpPr>
          <p:spPr>
            <a:xfrm>
              <a:off x="1219200" y="5872480"/>
              <a:ext cx="770180" cy="449205"/>
            </a:xfrm>
            <a:prstGeom prst="rect">
              <a:avLst/>
            </a:prstGeom>
            <a:solidFill>
              <a:srgbClr val="374997"/>
            </a:solidFill>
            <a:ln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505DB25-A4DE-0A43-88B5-0A46C076DE76}"/>
                </a:ext>
              </a:extLst>
            </p:cNvPr>
            <p:cNvSpPr/>
            <p:nvPr/>
          </p:nvSpPr>
          <p:spPr>
            <a:xfrm>
              <a:off x="6782033" y="5857989"/>
              <a:ext cx="770180" cy="449205"/>
            </a:xfrm>
            <a:prstGeom prst="rect">
              <a:avLst/>
            </a:prstGeom>
            <a:solidFill>
              <a:srgbClr val="C3A7BA"/>
            </a:solidFill>
            <a:ln>
              <a:solidFill>
                <a:srgbClr val="C3A7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218A4D9F-9CF5-964D-B2B9-CFA24A19525C}"/>
                </a:ext>
              </a:extLst>
            </p:cNvPr>
            <p:cNvSpPr txBox="1"/>
            <p:nvPr/>
          </p:nvSpPr>
          <p:spPr>
            <a:xfrm>
              <a:off x="2143252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avec l’enseignante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E10026D-998F-F84E-B26C-92B48CADD807}"/>
                </a:ext>
              </a:extLst>
            </p:cNvPr>
            <p:cNvSpPr txBox="1"/>
            <p:nvPr/>
          </p:nvSpPr>
          <p:spPr>
            <a:xfrm>
              <a:off x="7709320" y="5897926"/>
              <a:ext cx="3129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latin typeface="Century Gothic" panose="020B0502020202020204" pitchFamily="34" charset="0"/>
                  <a:cs typeface="Baloo" panose="03080902040302020200" pitchFamily="66" charset="77"/>
                </a:rPr>
                <a:t>Travail en autonomie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510293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Correction défi 29 questions n°2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90032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Mission 3 – </a:t>
            </a:r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F27E91-BF88-BA4E-92C4-E1851112D0C9}"/>
              </a:ext>
            </a:extLst>
          </p:cNvPr>
          <p:cNvSpPr txBox="1"/>
          <p:nvPr/>
        </p:nvSpPr>
        <p:spPr>
          <a:xfrm>
            <a:off x="3489960" y="1896882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Ex. 24, 26 et 28 p.26/27                          -           BONUS Ex 29 p.27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CC59CF-B0E7-2942-A722-6D1EFF025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9" y="1002084"/>
            <a:ext cx="3791081" cy="22980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37BC090-021F-AA4B-996F-A163EF701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5" y="3484818"/>
            <a:ext cx="3856027" cy="323603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A50192-5219-114A-953E-C000E7CA7C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909" y="2363428"/>
            <a:ext cx="4311084" cy="2080056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AEC13C1-A234-204E-AFAB-EF4FCB2C9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3805" y="2363428"/>
            <a:ext cx="3734648" cy="2080057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FAC41C-E99B-0146-A4C5-88D024C90F61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55148240-5683-BC40-9F47-A40457D1DA7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A00E1E-511C-A244-A1AE-AE9D89C8395C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3603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268318" y="269912"/>
            <a:ext cx="1743907" cy="17944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Calcul</a:t>
            </a:r>
            <a:endParaRPr lang="fr-FR" sz="20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20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Défi 29 questions n°2</a:t>
            </a:r>
          </a:p>
          <a:p>
            <a:pPr algn="ctr"/>
            <a:r>
              <a:rPr lang="fr-FR" sz="20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Correction</a:t>
            </a:r>
            <a:endParaRPr lang="fr-FR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831DF00-663E-CC4C-B26F-BA0CAD08337D}"/>
              </a:ext>
            </a:extLst>
          </p:cNvPr>
          <p:cNvGrpSpPr/>
          <p:nvPr/>
        </p:nvGrpSpPr>
        <p:grpSpPr>
          <a:xfrm>
            <a:off x="488507" y="2205286"/>
            <a:ext cx="1303528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E6F81AB-0D3A-4447-9105-6A57AD3C1AE5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7169B978-BC2B-FD4A-BE8E-95CA2C3BC482}"/>
                </a:ext>
              </a:extLst>
            </p:cNvPr>
            <p:cNvSpPr txBox="1"/>
            <p:nvPr/>
          </p:nvSpPr>
          <p:spPr>
            <a:xfrm>
              <a:off x="1989380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DCD7FDB-4EF6-1740-9A26-FB77BB10D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051" y="0"/>
            <a:ext cx="9445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37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Géométrie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 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Défis, énigmes…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960327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BE8D279-AD1A-9E4D-A61B-A04A51639AB8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Géométrie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Révisions 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351F83-E5B9-184F-8C90-7DD087EB7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1454150"/>
            <a:ext cx="5741905" cy="39497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E1B918B-05F9-164B-87BF-11EB05529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5107" y="1407647"/>
            <a:ext cx="5869050" cy="399620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FDB69282-2FA2-EC4B-AD48-23D4FDD66396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B0226295-A662-EB45-A99B-34D6DCA7178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954BE7C-9320-B049-A75E-E119200C6F3A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9741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2F64EB9-331D-E949-AE5C-36E07A926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4B720A6-EE1E-8C43-9396-D2CB9E0E1876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       Fractions simples – </a:t>
            </a:r>
            <a:r>
              <a:rPr lang="fr-FR" sz="32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Défi, énigme…</a:t>
            </a:r>
            <a:endParaRPr lang="fr-FR" sz="2800" b="1" dirty="0">
              <a:solidFill>
                <a:srgbClr val="FF41A5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8F27E91-BF88-BA4E-92C4-E1851112D0C9}"/>
              </a:ext>
            </a:extLst>
          </p:cNvPr>
          <p:cNvSpPr txBox="1"/>
          <p:nvPr/>
        </p:nvSpPr>
        <p:spPr>
          <a:xfrm>
            <a:off x="2019300" y="913575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Century Gothic" panose="020B0502020202020204" pitchFamily="34" charset="0"/>
              </a:rPr>
              <a:t>Ex. 4 et 10 p.30, énigme p.31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8FAC41C-E99B-0146-A4C5-88D024C90F61}"/>
              </a:ext>
            </a:extLst>
          </p:cNvPr>
          <p:cNvGrpSpPr/>
          <p:nvPr/>
        </p:nvGrpSpPr>
        <p:grpSpPr>
          <a:xfrm>
            <a:off x="154166" y="62094"/>
            <a:ext cx="1487066" cy="578583"/>
            <a:chOff x="1778000" y="2070542"/>
            <a:chExt cx="1929892" cy="1111320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55148240-5683-BC40-9F47-A40457D1DA7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FA00E1E-511C-A244-A1AE-AE9D89C8395C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1004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34F4B2A5-C4AB-0146-B41D-634EEB129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838" y="1541022"/>
            <a:ext cx="4875335" cy="10133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5578F9-5EF5-594D-94F2-12B62768A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427" y="1568269"/>
            <a:ext cx="4114800" cy="46863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E9475358-63EB-224A-8700-3F0E18B1E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329" y="2656108"/>
            <a:ext cx="4324351" cy="355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34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568610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simples : </a:t>
            </a:r>
            <a:r>
              <a:rPr lang="fr-FR" sz="3200" dirty="0">
                <a:solidFill>
                  <a:srgbClr val="C3A7BA"/>
                </a:solidFill>
                <a:latin typeface="Century Gothic" panose="020B0502020202020204" pitchFamily="34" charset="0"/>
              </a:rPr>
              <a:t>Mission 3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0" y="1568610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Géométrie : </a:t>
            </a:r>
            <a:r>
              <a:rPr lang="fr-FR" sz="32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 fiche 2</a:t>
            </a: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704240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76F795-AEA5-D34B-BE2F-3991761A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A2050F7-8245-7A4D-BCA5-0F0D2942FEF5}"/>
              </a:ext>
            </a:extLst>
          </p:cNvPr>
          <p:cNvSpPr/>
          <p:nvPr/>
        </p:nvSpPr>
        <p:spPr>
          <a:xfrm>
            <a:off x="111634" y="77090"/>
            <a:ext cx="11817656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Géométrie – </a:t>
            </a:r>
            <a:r>
              <a:rPr lang="fr-FR" sz="28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Fiche révision 2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5154AF38-95D2-7248-861D-D43762612742}"/>
              </a:ext>
            </a:extLst>
          </p:cNvPr>
          <p:cNvGrpSpPr/>
          <p:nvPr/>
        </p:nvGrpSpPr>
        <p:grpSpPr>
          <a:xfrm>
            <a:off x="111633" y="89803"/>
            <a:ext cx="1377197" cy="565870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1002391F-1D5D-1049-B5FF-3DE06E9873FE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0DFDB3D9-7ACD-914A-8F74-78BB95648B37}"/>
                </a:ext>
              </a:extLst>
            </p:cNvPr>
            <p:cNvSpPr txBox="1"/>
            <p:nvPr/>
          </p:nvSpPr>
          <p:spPr>
            <a:xfrm>
              <a:off x="1989381" y="2172412"/>
              <a:ext cx="1494991" cy="89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08357E3F-937B-5C4D-A4FD-1A5E198A1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" y="1508540"/>
            <a:ext cx="5801679" cy="44173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BA8F33-3FF7-8148-BABE-5A37D036F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437" y="1910862"/>
            <a:ext cx="6061929" cy="383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EBE8D279-AD1A-9E4D-A61B-A04A51639AB8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4D87D44-B0D1-9740-BF92-443B8D85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89" y="762968"/>
            <a:ext cx="8265422" cy="5958507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AF0DF5B9-630D-E94A-BA3A-635503DA79F8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C743B6F4-1E75-2B43-868B-4B00D4EC6D1F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7313EEC-0F7C-2545-8A4C-41B48EA1BF57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83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FAC3296-E088-FB4D-8E18-9CCBE422117A}"/>
              </a:ext>
            </a:extLst>
          </p:cNvPr>
          <p:cNvSpPr/>
          <p:nvPr/>
        </p:nvSpPr>
        <p:spPr>
          <a:xfrm>
            <a:off x="7972499" y="2742956"/>
            <a:ext cx="4032592" cy="201191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47" y="816695"/>
            <a:ext cx="7684405" cy="5539655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714ED90E-82D6-C443-94D0-83B5FF5DA20A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F9B9998F-A011-C840-A380-1521AF589A3E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380EFB2E-CD83-2349-B087-2DD2100450E7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93F8DDF-8CA9-414D-AA22-B861F6B2D2EF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1227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851641"/>
            <a:ext cx="7635930" cy="5504709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8EEEFF-CA3F-524E-B965-640465439749}"/>
              </a:ext>
            </a:extLst>
          </p:cNvPr>
          <p:cNvSpPr/>
          <p:nvPr/>
        </p:nvSpPr>
        <p:spPr>
          <a:xfrm>
            <a:off x="7933154" y="851642"/>
            <a:ext cx="4114800" cy="5504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C00000"/>
                </a:solidFill>
                <a:latin typeface="Century Gothic" panose="020B0502020202020204" pitchFamily="34" charset="0"/>
              </a:rPr>
              <a:t>Lors de cette mission, vous allez devoir proposer deux représentations différentes de ce que mange chaque personne lorsqu’on partage les 9 pizzas en 4 portions égales.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00F70DAC-D87F-2C45-B947-A55C19E5953D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AC8D57A-B9BA-D444-A5E5-97771E2A51D8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B93CA8AC-48B5-F249-8FDB-E7B7CA915C08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5D74BA8-6BC9-1640-A394-6A6DA7A27D5F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63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0B8E0F-E7FB-6F45-B75A-31A1FDEB6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6" y="703620"/>
            <a:ext cx="7841260" cy="5652730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8EEEFF-CA3F-524E-B965-640465439749}"/>
              </a:ext>
            </a:extLst>
          </p:cNvPr>
          <p:cNvSpPr/>
          <p:nvPr/>
        </p:nvSpPr>
        <p:spPr>
          <a:xfrm>
            <a:off x="8153400" y="2886516"/>
            <a:ext cx="3898362" cy="17247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Travail individuel puis confrontation en binôme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DB21794-BCE6-6946-ABC1-1DE793184145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2905202-050D-7C43-BB92-5F59F6C7AB67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E84BE2FF-2BC2-A44B-85BA-62A835E44FDA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BBD6634-2A4C-E649-B9D4-E560D75A970D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555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919D6501-1675-DD47-911E-DDAC11A04BE2}"/>
              </a:ext>
            </a:extLst>
          </p:cNvPr>
          <p:cNvSpPr/>
          <p:nvPr/>
        </p:nvSpPr>
        <p:spPr>
          <a:xfrm>
            <a:off x="931957" y="1895885"/>
            <a:ext cx="10324408" cy="3706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81BE7C-1569-B146-B7DB-2CDF1A98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91641F3B-FD9A-A548-A58B-7782A9E316D0}"/>
              </a:ext>
            </a:extLst>
          </p:cNvPr>
          <p:cNvSpPr/>
          <p:nvPr/>
        </p:nvSpPr>
        <p:spPr>
          <a:xfrm>
            <a:off x="154166" y="62094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Fractions simples – </a:t>
            </a:r>
            <a:r>
              <a:rPr lang="fr-FR" sz="3200" b="1" dirty="0">
                <a:solidFill>
                  <a:srgbClr val="E50C67"/>
                </a:solidFill>
                <a:latin typeface="Century Gothic" panose="020B0502020202020204" pitchFamily="34" charset="0"/>
              </a:rPr>
              <a:t>Mission 3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69E5FB10-848C-7641-95D2-A26F0A68828F}"/>
              </a:ext>
            </a:extLst>
          </p:cNvPr>
          <p:cNvGrpSpPr/>
          <p:nvPr/>
        </p:nvGrpSpPr>
        <p:grpSpPr>
          <a:xfrm>
            <a:off x="154165" y="62094"/>
            <a:ext cx="1487065" cy="578583"/>
            <a:chOff x="1778000" y="2070542"/>
            <a:chExt cx="1929892" cy="1111320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F3910862-5C35-D34B-B5E1-1245374BCB29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32175AE-6E1A-F049-BCAE-8BAD66121200}"/>
                </a:ext>
              </a:extLst>
            </p:cNvPr>
            <p:cNvSpPr txBox="1"/>
            <p:nvPr/>
          </p:nvSpPr>
          <p:spPr>
            <a:xfrm>
              <a:off x="1989379" y="217393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3174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514</Words>
  <Application>Microsoft Macintosh PowerPoint</Application>
  <PresentationFormat>Grand écran</PresentationFormat>
  <Paragraphs>113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90</cp:revision>
  <dcterms:created xsi:type="dcterms:W3CDTF">2021-08-14T07:02:46Z</dcterms:created>
  <dcterms:modified xsi:type="dcterms:W3CDTF">2022-08-15T21:10:54Z</dcterms:modified>
</cp:coreProperties>
</file>