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570" r:id="rId3"/>
    <p:sldId id="639" r:id="rId4"/>
    <p:sldId id="640" r:id="rId5"/>
    <p:sldId id="641" r:id="rId6"/>
    <p:sldId id="642" r:id="rId7"/>
    <p:sldId id="576" r:id="rId8"/>
    <p:sldId id="644" r:id="rId9"/>
    <p:sldId id="64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5" r:id="rId18"/>
    <p:sldId id="450" r:id="rId19"/>
    <p:sldId id="444" r:id="rId20"/>
    <p:sldId id="448" r:id="rId21"/>
    <p:sldId id="446" r:id="rId22"/>
    <p:sldId id="447" r:id="rId23"/>
    <p:sldId id="453" r:id="rId24"/>
    <p:sldId id="449" r:id="rId25"/>
    <p:sldId id="451" r:id="rId26"/>
    <p:sldId id="452" r:id="rId27"/>
    <p:sldId id="456" r:id="rId28"/>
    <p:sldId id="455" r:id="rId29"/>
    <p:sldId id="457" r:id="rId30"/>
    <p:sldId id="454" r:id="rId31"/>
    <p:sldId id="571" r:id="rId32"/>
    <p:sldId id="491" r:id="rId33"/>
    <p:sldId id="646" r:id="rId34"/>
    <p:sldId id="647" r:id="rId35"/>
    <p:sldId id="479" r:id="rId36"/>
    <p:sldId id="521" r:id="rId37"/>
    <p:sldId id="649" r:id="rId38"/>
    <p:sldId id="648" r:id="rId39"/>
    <p:sldId id="572" r:id="rId40"/>
    <p:sldId id="573" r:id="rId41"/>
    <p:sldId id="650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41A5"/>
    <a:srgbClr val="FF40FF"/>
    <a:srgbClr val="FFF5CE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4"/>
    <p:restoredTop sz="96272"/>
  </p:normalViewPr>
  <p:slideViewPr>
    <p:cSldViewPr snapToGrid="0" snapToObjects="1">
      <p:cViewPr>
        <p:scale>
          <a:sx n="97" d="100"/>
          <a:sy n="97" d="100"/>
        </p:scale>
        <p:origin x="33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11/08/2022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1C5-D0D0-644F-B63D-C86EEEBBC979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B92A-913C-AF44-99AA-793786AB5DBE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5D9-9D92-E849-AC60-F00413D37D85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151C-4E69-2945-AF60-B2F64957FE55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C928-05EE-1A41-A5D6-AF44E1789114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6C93-8356-9D46-AAB4-BF4B5D6F203C}" type="datetime1">
              <a:rPr lang="fr-FR" smtClean="0"/>
              <a:t>11/08/2022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A21-D7E7-2741-A8F8-0D749CE08B30}" type="datetime1">
              <a:rPr lang="fr-FR" smtClean="0"/>
              <a:t>11/08/2022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023A-8697-F748-95EC-DC3F43E3FA1A}" type="datetime1">
              <a:rPr lang="fr-FR" smtClean="0"/>
              <a:t>11/08/2022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345-61AB-6C47-9EFE-A5DC26B6B7AD}" type="datetime1">
              <a:rPr lang="fr-FR" smtClean="0"/>
              <a:t>11/08/2022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99FF-CE38-DF49-836F-4B2CE8EF2D23}" type="datetime1">
              <a:rPr lang="fr-FR" smtClean="0"/>
              <a:t>11/08/2022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BC06-3A8B-0B44-B6F9-99806E2740B1}" type="datetime1">
              <a:rPr lang="fr-FR" smtClean="0"/>
              <a:t>11/08/2022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5DD4-7E73-F74C-BC98-1FC0559F381C}" type="datetime1">
              <a:rPr lang="fr-FR" smtClean="0"/>
              <a:t>11/08/2022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795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1705FA9-4028-FB4B-AB9A-DE6D665E764C}"/>
              </a:ext>
            </a:extLst>
          </p:cNvPr>
          <p:cNvSpPr/>
          <p:nvPr/>
        </p:nvSpPr>
        <p:spPr>
          <a:xfrm>
            <a:off x="3048508" y="464561"/>
            <a:ext cx="6473127" cy="11113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3259888" y="635500"/>
            <a:ext cx="6261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  <a:endParaRPr lang="fr-FR" sz="4400" b="1" dirty="0">
              <a:solidFill>
                <a:srgbClr val="C3A7BA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933796" y="2509951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148CBF-090F-C448-A1E7-A536524E1D77}"/>
              </a:ext>
            </a:extLst>
          </p:cNvPr>
          <p:cNvSpPr txBox="1"/>
          <p:nvPr/>
        </p:nvSpPr>
        <p:spPr>
          <a:xfrm>
            <a:off x="1605242" y="3208818"/>
            <a:ext cx="6638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 TA MÉMOIRE !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4DEA3B-851D-4C4A-A5BE-0D683264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63" y="3010891"/>
            <a:ext cx="1917700" cy="237490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6FC0CF-EEAB-A546-9B1F-15265B0D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05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7BEA3B-3096-D241-914E-59089825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2007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466165" y="5342964"/>
            <a:ext cx="1073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1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Lève les mains en l’air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590BD-C67A-754F-BDC0-F13A8EB7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28520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562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FF0000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Croise les bras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BDDBFB-F2ED-2B45-9A2E-88CDB633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3453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1142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6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Mets une main derrière la tête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E8ACF-5B02-564F-92B3-15618FC4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60419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1142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solidFill>
                  <a:srgbClr val="FFFF00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Lève-toi</a:t>
            </a:r>
            <a:endParaRPr lang="fr-FR" sz="6000" dirty="0">
              <a:solidFill>
                <a:srgbClr val="FFFF00"/>
              </a:solidFill>
              <a:latin typeface="Baloo" panose="03080902040302020200" pitchFamily="66" charset="77"/>
              <a:cs typeface="Baloo" panose="03080902040302020200" pitchFamily="66" charset="77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F1C06-F592-F746-9200-444004B4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6198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6376" r="32605" b="17210"/>
          <a:stretch/>
        </p:blipFill>
        <p:spPr bwMode="auto">
          <a:xfrm>
            <a:off x="262710" y="261257"/>
            <a:ext cx="1593669" cy="16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B054D0A-DBAC-F341-9110-49A749A94D53}"/>
              </a:ext>
            </a:extLst>
          </p:cNvPr>
          <p:cNvSpPr/>
          <p:nvPr/>
        </p:nvSpPr>
        <p:spPr>
          <a:xfrm>
            <a:off x="3011024" y="509372"/>
            <a:ext cx="72240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Associer un geste à une couleur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86865" y="2814919"/>
            <a:ext cx="2088764" cy="217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C3B0AB-C366-5C4E-B342-88DC16FFE8C4}"/>
              </a:ext>
            </a:extLst>
          </p:cNvPr>
          <p:cNvSpPr/>
          <p:nvPr/>
        </p:nvSpPr>
        <p:spPr>
          <a:xfrm>
            <a:off x="2669242" y="2814919"/>
            <a:ext cx="2088764" cy="2174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14EC988-947A-DD41-941A-A4AB321E543D}"/>
              </a:ext>
            </a:extLst>
          </p:cNvPr>
          <p:cNvSpPr/>
          <p:nvPr/>
        </p:nvSpPr>
        <p:spPr>
          <a:xfrm>
            <a:off x="5051619" y="2814919"/>
            <a:ext cx="2088764" cy="21742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AC6C248-8427-8F42-8301-C6866E6C824C}"/>
              </a:ext>
            </a:extLst>
          </p:cNvPr>
          <p:cNvSpPr/>
          <p:nvPr/>
        </p:nvSpPr>
        <p:spPr>
          <a:xfrm>
            <a:off x="7433996" y="2814918"/>
            <a:ext cx="2088764" cy="2174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0476F1-5BE2-F842-A0D4-1E9220D6FF86}"/>
              </a:ext>
            </a:extLst>
          </p:cNvPr>
          <p:cNvSpPr/>
          <p:nvPr/>
        </p:nvSpPr>
        <p:spPr>
          <a:xfrm>
            <a:off x="9816373" y="2814918"/>
            <a:ext cx="2088764" cy="21742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EBBFAA-F3EE-EA4E-B551-50A62FF7DBC4}"/>
              </a:ext>
            </a:extLst>
          </p:cNvPr>
          <p:cNvSpPr txBox="1"/>
          <p:nvPr/>
        </p:nvSpPr>
        <p:spPr>
          <a:xfrm>
            <a:off x="286865" y="5332965"/>
            <a:ext cx="1142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2"/>
                </a:solidFill>
                <a:latin typeface="Baloo" panose="03080902040302020200" pitchFamily="66" charset="77"/>
                <a:cs typeface="Baloo" panose="03080902040302020200" pitchFamily="66" charset="77"/>
              </a:rPr>
              <a:t>Montre du doigt devant toi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E6E0B2-BF98-B748-B2F7-BC56A315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8242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1F525B-8D80-D042-8DC1-8E0F6737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52381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D35B34-DABE-9142-9CE6-8F8FC46A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87465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EEE94C-5700-954B-AA2C-618A5108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9810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37210E6-CEC8-CE48-973B-17EF36D89050}"/>
              </a:ext>
            </a:extLst>
          </p:cNvPr>
          <p:cNvSpPr/>
          <p:nvPr/>
        </p:nvSpPr>
        <p:spPr>
          <a:xfrm>
            <a:off x="211079" y="106932"/>
            <a:ext cx="6449834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Longueurs et périmètres – </a:t>
            </a:r>
            <a:r>
              <a:rPr lang="fr-FR" sz="24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Évaluation</a:t>
            </a:r>
            <a:endParaRPr lang="fr-FR" sz="24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3F01EA6-8562-2B43-93B5-79C01402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9" y="738981"/>
            <a:ext cx="6056134" cy="606555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F58DFC-DA35-F944-A9C3-E1167D403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01" y="9749"/>
            <a:ext cx="503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7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C6A312-69BD-EA4D-BD87-5D1D0B8A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0507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D160B9-316A-F043-937C-BFE47E1D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67115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814B6F-0001-7941-B616-6B61B4E4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707496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424B10-6B17-5849-9D2E-B62F3EF9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697565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4987335-70C6-004F-82AB-9658552A80C3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D1C91C-D6A5-E648-976B-0C34A012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0040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D984A1-570E-844E-A9A3-911A7DE6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9606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A215D8C-7CCC-7D44-816B-2329A8E9AFF3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CD520E-C99D-A243-9640-5942787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3817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06F340-8495-804D-920E-5B2E5D3E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8902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E296A9-3606-4545-8A6E-F9F6FB55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5214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A16FF86-EC11-9242-BA87-326BC40F6961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7E8AED-8CD5-7F45-AB2E-E7704D05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255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75310" y="1153603"/>
            <a:ext cx="11185887" cy="506622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Sur ton cahier du jour, pose et résous :</a:t>
            </a:r>
          </a:p>
          <a:p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5 476 + 2 659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2 704 + 652 + 5 967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631 + 3 571</a:t>
            </a:r>
          </a:p>
          <a:p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1 225 – 789 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4 045 – 2 781</a:t>
            </a:r>
          </a:p>
          <a:p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6 714 – 4 687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www.maitresseherisson.com</a:t>
            </a:r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37210E6-CEC8-CE48-973B-17EF36D89050}"/>
              </a:ext>
            </a:extLst>
          </p:cNvPr>
          <p:cNvSpPr/>
          <p:nvPr/>
        </p:nvSpPr>
        <p:spPr>
          <a:xfrm>
            <a:off x="154166" y="62094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Poser une addition ou une soustraction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60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2268AC1-CFA2-1E4D-A114-8E7E352BF1D5}"/>
              </a:ext>
            </a:extLst>
          </p:cNvPr>
          <p:cNvSpPr/>
          <p:nvPr/>
        </p:nvSpPr>
        <p:spPr>
          <a:xfrm>
            <a:off x="2958350" y="162055"/>
            <a:ext cx="6275300" cy="65321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B286EB-B82B-1145-84F1-C902A2CC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674139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1347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BCB377B-E003-0741-B9E4-272542CE216A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444A89-BAE6-014F-8EFB-AFAD2D8C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764820"/>
            <a:ext cx="8385306" cy="60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BCB377B-E003-0741-B9E4-272542CE216A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444A89-BAE6-014F-8EFB-AFAD2D8C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764820"/>
            <a:ext cx="8385306" cy="602204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A48FDE7-AC9E-594B-9F55-90BC077D5008}"/>
              </a:ext>
            </a:extLst>
          </p:cNvPr>
          <p:cNvSpPr/>
          <p:nvPr/>
        </p:nvSpPr>
        <p:spPr>
          <a:xfrm>
            <a:off x="8700147" y="1492098"/>
            <a:ext cx="3215455" cy="456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 quel matériel disposez-vous ? Pourquoi y a-t-il deux sortes de bandes ? À quoi vont-elles servir ? Que devez-vous faire ?</a:t>
            </a:r>
          </a:p>
        </p:txBody>
      </p:sp>
    </p:spTree>
    <p:extLst>
      <p:ext uri="{BB962C8B-B14F-4D97-AF65-F5344CB8AC3E}">
        <p14:creationId xmlns:p14="http://schemas.microsoft.com/office/powerpoint/2010/main" val="2651275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BCB377B-E003-0741-B9E4-272542CE216A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444A89-BAE6-014F-8EFB-AFAD2D8C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764820"/>
            <a:ext cx="8385306" cy="60220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B167AB-30E2-6F42-B9E2-66D505C0E171}"/>
              </a:ext>
            </a:extLst>
          </p:cNvPr>
          <p:cNvSpPr txBox="1"/>
          <p:nvPr/>
        </p:nvSpPr>
        <p:spPr>
          <a:xfrm>
            <a:off x="8700147" y="2252348"/>
            <a:ext cx="3271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Lors de cette mission, vous allez mesurer votre table à l’aide de bandes de papier en étant le plus précis possible et sans règle graduée.</a:t>
            </a:r>
          </a:p>
        </p:txBody>
      </p:sp>
    </p:spTree>
    <p:extLst>
      <p:ext uri="{BB962C8B-B14F-4D97-AF65-F5344CB8AC3E}">
        <p14:creationId xmlns:p14="http://schemas.microsoft.com/office/powerpoint/2010/main" val="35509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3796" y="1922389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55C4183-E351-C44C-97C3-06D2BA5DC7A8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01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5C41D4-2353-9343-99FD-236DAD040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" t="12310" r="1"/>
          <a:stretch/>
        </p:blipFill>
        <p:spPr>
          <a:xfrm>
            <a:off x="851109" y="808788"/>
            <a:ext cx="10439743" cy="557059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3CCA427-6018-AD47-9F11-6975B9E515F3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 –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 </a:t>
            </a:r>
          </a:p>
        </p:txBody>
      </p:sp>
    </p:spTree>
    <p:extLst>
      <p:ext uri="{BB962C8B-B14F-4D97-AF65-F5344CB8AC3E}">
        <p14:creationId xmlns:p14="http://schemas.microsoft.com/office/powerpoint/2010/main" val="937254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BCB377B-E003-0741-B9E4-272542CE216A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1 –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A90684-2219-AC41-AEFF-B7DC5855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254" y="808787"/>
            <a:ext cx="7905480" cy="56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7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3CCA427-6018-AD47-9F11-6975B9E515F3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Additions et soustractions posées –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332EE5-1D51-C74B-93E1-5F5FE99B78DF}"/>
              </a:ext>
            </a:extLst>
          </p:cNvPr>
          <p:cNvSpPr txBox="1"/>
          <p:nvPr/>
        </p:nvSpPr>
        <p:spPr>
          <a:xfrm>
            <a:off x="417566" y="789859"/>
            <a:ext cx="1129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Groupe * Remédiation avec l’enseignante</a:t>
            </a:r>
          </a:p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Groupe ** Ex. 9 et 10 p.187</a:t>
            </a:r>
            <a:endParaRPr lang="fr-FR" sz="2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1924BE-A4E5-AB4C-9F45-3F4DBB51B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25"/>
          <a:stretch/>
        </p:blipFill>
        <p:spPr>
          <a:xfrm>
            <a:off x="1444810" y="1609050"/>
            <a:ext cx="9236365" cy="10942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8C6878-9DC5-A24A-9660-26AA890F8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07" r="56155" b="37668"/>
          <a:stretch/>
        </p:blipFill>
        <p:spPr>
          <a:xfrm>
            <a:off x="3603429" y="2776557"/>
            <a:ext cx="4985142" cy="35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5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A32A79-439C-EC4F-9623-DF26D4D6CEEE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71614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99939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131"/>
            <a:ext cx="4114800" cy="365125"/>
          </a:xfrm>
        </p:spPr>
        <p:txBody>
          <a:bodyPr/>
          <a:lstStyle/>
          <a:p>
            <a:r>
              <a:rPr lang="fr-FR" dirty="0" err="1"/>
              <a:t>www.maitresseherisson.com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142ADF5-A166-DF4D-B805-C94F878A21E7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Entraînement Mission 1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07E766C-DF26-F64F-A06E-7E1B3E8F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4" y="1571050"/>
            <a:ext cx="4358033" cy="47293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AE0FB98-C8B9-B14B-8B4E-0F2F6BD4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65" y="2365378"/>
            <a:ext cx="3453957" cy="299866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95D5E4D-DB4B-FD4D-9213-43D2BA6A1BD9}"/>
              </a:ext>
            </a:extLst>
          </p:cNvPr>
          <p:cNvSpPr txBox="1"/>
          <p:nvPr/>
        </p:nvSpPr>
        <p:spPr>
          <a:xfrm>
            <a:off x="417568" y="927653"/>
            <a:ext cx="1129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Ex. 1, 2 et 4 p.24</a:t>
            </a:r>
            <a:endParaRPr lang="fr-FR" sz="24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A086CC0-5067-814E-A231-0660714D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477283"/>
            <a:ext cx="3642107" cy="27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80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3CCA427-6018-AD47-9F11-6975B9E515F3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Additions et soustractions posées – 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332EE5-1D51-C74B-93E1-5F5FE99B78DF}"/>
              </a:ext>
            </a:extLst>
          </p:cNvPr>
          <p:cNvSpPr txBox="1"/>
          <p:nvPr/>
        </p:nvSpPr>
        <p:spPr>
          <a:xfrm>
            <a:off x="417568" y="927653"/>
            <a:ext cx="11290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Groupe* Remédiation avec l’enseignante                                     </a:t>
            </a:r>
          </a:p>
          <a:p>
            <a:pPr algn="ctr"/>
            <a:r>
              <a:rPr lang="fr-FR" sz="2400" b="1" dirty="0">
                <a:latin typeface="Century Gothic" panose="020B0502020202020204" pitchFamily="34" charset="0"/>
              </a:rPr>
              <a:t>Groupe** Ex. 11 et 12 p.187</a:t>
            </a:r>
            <a:endParaRPr lang="fr-FR" sz="24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8C6878-9DC5-A24A-9660-26AA890F8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" t="64257" r="49638" b="6525"/>
          <a:stretch/>
        </p:blipFill>
        <p:spPr>
          <a:xfrm>
            <a:off x="417568" y="2373883"/>
            <a:ext cx="5941834" cy="32839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D47DFD-5B5E-364C-A523-2AC2FD83B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8" t="28294" r="2972" b="39550"/>
          <a:stretch/>
        </p:blipFill>
        <p:spPr>
          <a:xfrm>
            <a:off x="6593081" y="2359353"/>
            <a:ext cx="5115339" cy="33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262094" y="2735654"/>
            <a:ext cx="2660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E956695-EB9C-E94E-9253-A99AD460C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89" y="806054"/>
            <a:ext cx="8304946" cy="5934109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2EC5CE7-AC41-9D43-A4B4-31D6EFD2E5A7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Vérifie ce que tu sais déjà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5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291450" y="2736502"/>
            <a:ext cx="2660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FC04"/>
                </a:solidFill>
                <a:latin typeface="Century Gothic" panose="020B0502020202020204" pitchFamily="34" charset="0"/>
              </a:rPr>
              <a:t>5 minutes pour s’autoévaluer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2D3BA-0D37-C84D-AAA4-910D3583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E2FCE4-2DDF-B641-A473-54373114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294" y="804152"/>
            <a:ext cx="8194077" cy="591094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7CDCAD6-56D9-454C-B0EA-867CF2E5FC98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Vérifie ce que tu sais déjà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E6A382-814D-114B-A5BB-DC2A52CE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85" y="777393"/>
            <a:ext cx="5398441" cy="59558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60F0E96-5FF7-A445-AC13-DC266B767097}"/>
              </a:ext>
            </a:extLst>
          </p:cNvPr>
          <p:cNvSpPr txBox="1"/>
          <p:nvPr/>
        </p:nvSpPr>
        <p:spPr>
          <a:xfrm>
            <a:off x="-6509" y="3167390"/>
            <a:ext cx="355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 page 22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0406460-D7F9-284D-87B4-44E5E87F532D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 de référence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0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E6A382-814D-114B-A5BB-DC2A52CE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778839"/>
            <a:ext cx="5398441" cy="59558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60F0E96-5FF7-A445-AC13-DC266B767097}"/>
              </a:ext>
            </a:extLst>
          </p:cNvPr>
          <p:cNvSpPr txBox="1"/>
          <p:nvPr/>
        </p:nvSpPr>
        <p:spPr>
          <a:xfrm>
            <a:off x="-6509" y="3167390"/>
            <a:ext cx="2312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 page 22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0406460-D7F9-284D-87B4-44E5E87F532D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 de référence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2A0707-4263-4141-BE5D-EA528BF1FB28}"/>
              </a:ext>
            </a:extLst>
          </p:cNvPr>
          <p:cNvSpPr txBox="1"/>
          <p:nvPr/>
        </p:nvSpPr>
        <p:spPr>
          <a:xfrm>
            <a:off x="8666972" y="1179444"/>
            <a:ext cx="269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 quoi parle-t-on ?</a:t>
            </a:r>
          </a:p>
          <a:p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Que devons-nous chercher à faire ?</a:t>
            </a:r>
          </a:p>
        </p:txBody>
      </p:sp>
    </p:spTree>
    <p:extLst>
      <p:ext uri="{BB962C8B-B14F-4D97-AF65-F5344CB8AC3E}">
        <p14:creationId xmlns:p14="http://schemas.microsoft.com/office/powerpoint/2010/main" val="261057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E6A382-814D-114B-A5BB-DC2A52CE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778839"/>
            <a:ext cx="5398441" cy="59558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60F0E96-5FF7-A445-AC13-DC266B767097}"/>
              </a:ext>
            </a:extLst>
          </p:cNvPr>
          <p:cNvSpPr txBox="1"/>
          <p:nvPr/>
        </p:nvSpPr>
        <p:spPr>
          <a:xfrm>
            <a:off x="-6509" y="3167390"/>
            <a:ext cx="2312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 page 22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0406460-D7F9-284D-87B4-44E5E87F532D}"/>
              </a:ext>
            </a:extLst>
          </p:cNvPr>
          <p:cNvSpPr/>
          <p:nvPr/>
        </p:nvSpPr>
        <p:spPr>
          <a:xfrm>
            <a:off x="154166" y="115102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Situation de référence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2A0707-4263-4141-BE5D-EA528BF1FB28}"/>
              </a:ext>
            </a:extLst>
          </p:cNvPr>
          <p:cNvSpPr txBox="1"/>
          <p:nvPr/>
        </p:nvSpPr>
        <p:spPr>
          <a:xfrm>
            <a:off x="8666972" y="1179444"/>
            <a:ext cx="269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 quoi parle-t-on ?</a:t>
            </a:r>
          </a:p>
          <a:p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Que devons-nous chercher à faire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7C0FD3-1024-CA45-B55E-2432BC655D6E}"/>
              </a:ext>
            </a:extLst>
          </p:cNvPr>
          <p:cNvSpPr txBox="1"/>
          <p:nvPr/>
        </p:nvSpPr>
        <p:spPr>
          <a:xfrm>
            <a:off x="8153400" y="2504781"/>
            <a:ext cx="3676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Il faut aider le jardinier à partager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équitablement le terrain en deux moitiés, en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demis. Ce partage doit être équitable : les deux moitiés doivent être identiques. Il faut trouver plusieurs solutions. Il faut ensuite partager une des deux moitiés en trois parts égales.</a:t>
            </a:r>
          </a:p>
          <a:p>
            <a:endParaRPr lang="fr-FR" b="1" dirty="0">
              <a:solidFill>
                <a:srgbClr val="FF4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93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611</Words>
  <Application>Microsoft Macintosh PowerPoint</Application>
  <PresentationFormat>Grand écran</PresentationFormat>
  <Paragraphs>111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7" baseType="lpstr">
      <vt:lpstr>Arial</vt:lpstr>
      <vt:lpstr>Baloo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67</cp:revision>
  <dcterms:created xsi:type="dcterms:W3CDTF">2021-08-14T07:02:46Z</dcterms:created>
  <dcterms:modified xsi:type="dcterms:W3CDTF">2022-08-11T21:04:45Z</dcterms:modified>
</cp:coreProperties>
</file>