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8" r:id="rId2"/>
    <p:sldId id="260" r:id="rId3"/>
    <p:sldId id="296" r:id="rId4"/>
    <p:sldId id="385" r:id="rId5"/>
    <p:sldId id="297" r:id="rId6"/>
    <p:sldId id="302" r:id="rId7"/>
    <p:sldId id="386" r:id="rId8"/>
    <p:sldId id="388" r:id="rId9"/>
    <p:sldId id="306" r:id="rId10"/>
    <p:sldId id="389" r:id="rId11"/>
    <p:sldId id="390" r:id="rId12"/>
    <p:sldId id="391" r:id="rId13"/>
    <p:sldId id="393" r:id="rId14"/>
    <p:sldId id="325" r:id="rId15"/>
    <p:sldId id="327" r:id="rId16"/>
    <p:sldId id="328" r:id="rId17"/>
    <p:sldId id="329" r:id="rId18"/>
    <p:sldId id="330" r:id="rId19"/>
    <p:sldId id="339" r:id="rId20"/>
    <p:sldId id="340" r:id="rId21"/>
    <p:sldId id="392" r:id="rId22"/>
    <p:sldId id="394" r:id="rId23"/>
    <p:sldId id="395" r:id="rId24"/>
    <p:sldId id="396" r:id="rId25"/>
    <p:sldId id="345" r:id="rId26"/>
    <p:sldId id="397" r:id="rId27"/>
    <p:sldId id="398" r:id="rId28"/>
    <p:sldId id="399" r:id="rId29"/>
    <p:sldId id="352" r:id="rId30"/>
    <p:sldId id="353" r:id="rId31"/>
    <p:sldId id="360" r:id="rId32"/>
    <p:sldId id="408" r:id="rId33"/>
    <p:sldId id="372" r:id="rId34"/>
    <p:sldId id="1091" r:id="rId35"/>
    <p:sldId id="1092"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997"/>
    <a:srgbClr val="E50C67"/>
    <a:srgbClr val="C3A7BA"/>
    <a:srgbClr val="FEFC05"/>
    <a:srgbClr val="E7C6DB"/>
    <a:srgbClr val="A7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1"/>
    <p:restoredTop sz="96405"/>
  </p:normalViewPr>
  <p:slideViewPr>
    <p:cSldViewPr snapToGrid="0" snapToObjects="1">
      <p:cViewPr varScale="1">
        <p:scale>
          <a:sx n="122" d="100"/>
          <a:sy n="122" d="100"/>
        </p:scale>
        <p:origin x="240"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9" d="100"/>
          <a:sy n="99" d="100"/>
        </p:scale>
        <p:origin x="296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1C4F1-0456-CC48-B3C7-269780D7506D}" type="datetimeFigureOut">
              <a:rPr lang="fr-FR" smtClean="0"/>
              <a:t>14/08/2022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D11C4-DD5E-A145-97B2-2841B04C70CE}" type="slidenum">
              <a:rPr lang="fr-FR" smtClean="0"/>
              <a:t>‹N°›</a:t>
            </a:fld>
            <a:endParaRPr lang="fr-FR"/>
          </a:p>
        </p:txBody>
      </p:sp>
    </p:spTree>
    <p:extLst>
      <p:ext uri="{BB962C8B-B14F-4D97-AF65-F5344CB8AC3E}">
        <p14:creationId xmlns:p14="http://schemas.microsoft.com/office/powerpoint/2010/main" val="177860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A8005-6A57-FF42-BC98-88AE260542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3C2478-BB82-7F4E-93B5-77E8CDF0F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8269B2-3FA8-D541-B25F-3ECC345E996C}"/>
              </a:ext>
            </a:extLst>
          </p:cNvPr>
          <p:cNvSpPr>
            <a:spLocks noGrp="1"/>
          </p:cNvSpPr>
          <p:nvPr>
            <p:ph type="dt" sz="half" idx="10"/>
          </p:nvPr>
        </p:nvSpPr>
        <p:spPr/>
        <p:txBody>
          <a:bodyPr/>
          <a:lstStyle/>
          <a:p>
            <a:fld id="{195160A9-C57D-A748-A861-82B938D8FD94}" type="datetime1">
              <a:rPr lang="fr-FR" smtClean="0"/>
              <a:t>14/08/2022</a:t>
            </a:fld>
            <a:endParaRPr lang="fr-FR"/>
          </a:p>
        </p:txBody>
      </p:sp>
      <p:sp>
        <p:nvSpPr>
          <p:cNvPr id="5" name="Espace réservé du pied de page 4">
            <a:extLst>
              <a:ext uri="{FF2B5EF4-FFF2-40B4-BE49-F238E27FC236}">
                <a16:creationId xmlns:a16="http://schemas.microsoft.com/office/drawing/2014/main" id="{96BE4722-3353-5A4D-AB6F-5829E6FDE533}"/>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2553270B-659F-8346-B2A2-DFB946EB9B4D}"/>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24471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6D55B-8695-CB49-83D4-0BD82A1221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0C2B73-073B-F842-830E-46F393E06F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627AAE-7190-4242-98E8-5D4DE189FAC5}"/>
              </a:ext>
            </a:extLst>
          </p:cNvPr>
          <p:cNvSpPr>
            <a:spLocks noGrp="1"/>
          </p:cNvSpPr>
          <p:nvPr>
            <p:ph type="dt" sz="half" idx="10"/>
          </p:nvPr>
        </p:nvSpPr>
        <p:spPr/>
        <p:txBody>
          <a:bodyPr/>
          <a:lstStyle/>
          <a:p>
            <a:fld id="{4817A5CB-3C8E-C142-B3B1-23EF2E1313AD}" type="datetime1">
              <a:rPr lang="fr-FR" smtClean="0"/>
              <a:t>14/08/2022</a:t>
            </a:fld>
            <a:endParaRPr lang="fr-FR"/>
          </a:p>
        </p:txBody>
      </p:sp>
      <p:sp>
        <p:nvSpPr>
          <p:cNvPr id="5" name="Espace réservé du pied de page 4">
            <a:extLst>
              <a:ext uri="{FF2B5EF4-FFF2-40B4-BE49-F238E27FC236}">
                <a16:creationId xmlns:a16="http://schemas.microsoft.com/office/drawing/2014/main" id="{1AF56E97-DBC2-8E46-B5D9-498B64EA05FD}"/>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69C05B40-7699-B144-9480-7DA48A4F65F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9041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1E524F-C979-EC44-8EF4-55BD91CE20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7F9508-CE42-8B45-BC55-882506CC63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4876B7-17E4-2C44-92D7-797E0744202B}"/>
              </a:ext>
            </a:extLst>
          </p:cNvPr>
          <p:cNvSpPr>
            <a:spLocks noGrp="1"/>
          </p:cNvSpPr>
          <p:nvPr>
            <p:ph type="dt" sz="half" idx="10"/>
          </p:nvPr>
        </p:nvSpPr>
        <p:spPr/>
        <p:txBody>
          <a:bodyPr/>
          <a:lstStyle/>
          <a:p>
            <a:fld id="{FEFCC973-2DD2-4B42-B42A-15EA0A0B793E}" type="datetime1">
              <a:rPr lang="fr-FR" smtClean="0"/>
              <a:t>14/08/2022</a:t>
            </a:fld>
            <a:endParaRPr lang="fr-FR"/>
          </a:p>
        </p:txBody>
      </p:sp>
      <p:sp>
        <p:nvSpPr>
          <p:cNvPr id="5" name="Espace réservé du pied de page 4">
            <a:extLst>
              <a:ext uri="{FF2B5EF4-FFF2-40B4-BE49-F238E27FC236}">
                <a16:creationId xmlns:a16="http://schemas.microsoft.com/office/drawing/2014/main" id="{6B26557D-9331-764C-B0AC-964E1FE4EF2C}"/>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C0B028C8-2025-D548-8314-312EFEA54A34}"/>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348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415BE-432E-DB44-82EB-744E41C54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5507CE-2891-7D47-A450-81BD1209D5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31D05E-633F-8340-AA53-0C2905CDF786}"/>
              </a:ext>
            </a:extLst>
          </p:cNvPr>
          <p:cNvSpPr>
            <a:spLocks noGrp="1"/>
          </p:cNvSpPr>
          <p:nvPr>
            <p:ph type="dt" sz="half" idx="10"/>
          </p:nvPr>
        </p:nvSpPr>
        <p:spPr/>
        <p:txBody>
          <a:bodyPr/>
          <a:lstStyle/>
          <a:p>
            <a:fld id="{DE8428CF-BBC7-994E-9111-76F7D49ACCE6}" type="datetime1">
              <a:rPr lang="fr-FR" smtClean="0"/>
              <a:t>14/08/2022</a:t>
            </a:fld>
            <a:endParaRPr lang="fr-FR"/>
          </a:p>
        </p:txBody>
      </p:sp>
      <p:sp>
        <p:nvSpPr>
          <p:cNvPr id="5" name="Espace réservé du pied de page 4">
            <a:extLst>
              <a:ext uri="{FF2B5EF4-FFF2-40B4-BE49-F238E27FC236}">
                <a16:creationId xmlns:a16="http://schemas.microsoft.com/office/drawing/2014/main" id="{F12ECD4D-5A05-7B4B-85CF-E3561FA67866}"/>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8F5A12A2-81F7-1B4C-AB4A-D584857B26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324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4D84D-92FA-CC45-B1FB-B73DE9C832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8BBB7D-8064-A941-9505-4919F6FB5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71D0C35-E9F9-604A-9323-4D2D7819FB76}"/>
              </a:ext>
            </a:extLst>
          </p:cNvPr>
          <p:cNvSpPr>
            <a:spLocks noGrp="1"/>
          </p:cNvSpPr>
          <p:nvPr>
            <p:ph type="dt" sz="half" idx="10"/>
          </p:nvPr>
        </p:nvSpPr>
        <p:spPr/>
        <p:txBody>
          <a:bodyPr/>
          <a:lstStyle/>
          <a:p>
            <a:fld id="{8C6D323E-6CE5-3D48-8916-D2C16929A2D7}" type="datetime1">
              <a:rPr lang="fr-FR" smtClean="0"/>
              <a:t>14/08/2022</a:t>
            </a:fld>
            <a:endParaRPr lang="fr-FR"/>
          </a:p>
        </p:txBody>
      </p:sp>
      <p:sp>
        <p:nvSpPr>
          <p:cNvPr id="5" name="Espace réservé du pied de page 4">
            <a:extLst>
              <a:ext uri="{FF2B5EF4-FFF2-40B4-BE49-F238E27FC236}">
                <a16:creationId xmlns:a16="http://schemas.microsoft.com/office/drawing/2014/main" id="{7AB3C7E5-0ACF-D444-A43D-45E17EF7C7B2}"/>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F0A828CA-9C71-D74A-9A71-C35A5C763937}"/>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97754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95815-ACB6-C740-AEB5-016F85E5D5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351D3C-B11A-C941-9237-DC18C549BF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15F150-8A92-EE42-B23F-EB1A284F1F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E786C1-4832-844F-AA23-907E46356C42}"/>
              </a:ext>
            </a:extLst>
          </p:cNvPr>
          <p:cNvSpPr>
            <a:spLocks noGrp="1"/>
          </p:cNvSpPr>
          <p:nvPr>
            <p:ph type="dt" sz="half" idx="10"/>
          </p:nvPr>
        </p:nvSpPr>
        <p:spPr/>
        <p:txBody>
          <a:bodyPr/>
          <a:lstStyle/>
          <a:p>
            <a:fld id="{3A0FB189-C9EF-BF48-AB8A-D99A13F67E64}" type="datetime1">
              <a:rPr lang="fr-FR" smtClean="0"/>
              <a:t>14/08/2022</a:t>
            </a:fld>
            <a:endParaRPr lang="fr-FR"/>
          </a:p>
        </p:txBody>
      </p:sp>
      <p:sp>
        <p:nvSpPr>
          <p:cNvPr id="6" name="Espace réservé du pied de page 5">
            <a:extLst>
              <a:ext uri="{FF2B5EF4-FFF2-40B4-BE49-F238E27FC236}">
                <a16:creationId xmlns:a16="http://schemas.microsoft.com/office/drawing/2014/main" id="{D5F57588-EE8F-5F41-A9F5-C28FBD18CC0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37A060B8-A3D1-1F40-956F-20D6EB1061CA}"/>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6962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07BA-FE58-3F48-9738-D94DE5415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F4509-6E07-F240-A8E2-39B451015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6B3CBD-2FBF-024F-B117-61DF284467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B073368-9226-F147-A37E-7355E122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E291C4-61E3-3E4F-9B9B-F87E1CC93E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D16709-2DA1-024C-B83E-D523058C5511}"/>
              </a:ext>
            </a:extLst>
          </p:cNvPr>
          <p:cNvSpPr>
            <a:spLocks noGrp="1"/>
          </p:cNvSpPr>
          <p:nvPr>
            <p:ph type="dt" sz="half" idx="10"/>
          </p:nvPr>
        </p:nvSpPr>
        <p:spPr/>
        <p:txBody>
          <a:bodyPr/>
          <a:lstStyle/>
          <a:p>
            <a:fld id="{1508B14E-773F-D943-BD4A-F82C22F09BE0}" type="datetime1">
              <a:rPr lang="fr-FR" smtClean="0"/>
              <a:t>14/08/2022</a:t>
            </a:fld>
            <a:endParaRPr lang="fr-FR"/>
          </a:p>
        </p:txBody>
      </p:sp>
      <p:sp>
        <p:nvSpPr>
          <p:cNvPr id="8" name="Espace réservé du pied de page 7">
            <a:extLst>
              <a:ext uri="{FF2B5EF4-FFF2-40B4-BE49-F238E27FC236}">
                <a16:creationId xmlns:a16="http://schemas.microsoft.com/office/drawing/2014/main" id="{AAA06772-0833-2849-8E31-F010E45CE2FA}"/>
              </a:ext>
            </a:extLst>
          </p:cNvPr>
          <p:cNvSpPr>
            <a:spLocks noGrp="1"/>
          </p:cNvSpPr>
          <p:nvPr>
            <p:ph type="ftr" sz="quarter" idx="11"/>
          </p:nvPr>
        </p:nvSpPr>
        <p:spPr/>
        <p:txBody>
          <a:bodyPr/>
          <a:lstStyle/>
          <a:p>
            <a:r>
              <a:rPr lang="fr-FR"/>
              <a:t>www.maitresseherisson.com</a:t>
            </a:r>
          </a:p>
        </p:txBody>
      </p:sp>
      <p:sp>
        <p:nvSpPr>
          <p:cNvPr id="9" name="Espace réservé du numéro de diapositive 8">
            <a:extLst>
              <a:ext uri="{FF2B5EF4-FFF2-40B4-BE49-F238E27FC236}">
                <a16:creationId xmlns:a16="http://schemas.microsoft.com/office/drawing/2014/main" id="{CF6DEE0B-B11F-C345-BC65-CC2902B72873}"/>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027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830A3-2946-6144-8885-E2B7235C24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2BCB65-3E2C-BA44-B791-F84A3AD605FA}"/>
              </a:ext>
            </a:extLst>
          </p:cNvPr>
          <p:cNvSpPr>
            <a:spLocks noGrp="1"/>
          </p:cNvSpPr>
          <p:nvPr>
            <p:ph type="dt" sz="half" idx="10"/>
          </p:nvPr>
        </p:nvSpPr>
        <p:spPr/>
        <p:txBody>
          <a:bodyPr/>
          <a:lstStyle/>
          <a:p>
            <a:fld id="{A9BB3C2C-2E9A-3A40-B2EC-0C137B429F28}" type="datetime1">
              <a:rPr lang="fr-FR" smtClean="0"/>
              <a:t>14/08/2022</a:t>
            </a:fld>
            <a:endParaRPr lang="fr-FR"/>
          </a:p>
        </p:txBody>
      </p:sp>
      <p:sp>
        <p:nvSpPr>
          <p:cNvPr id="4" name="Espace réservé du pied de page 3">
            <a:extLst>
              <a:ext uri="{FF2B5EF4-FFF2-40B4-BE49-F238E27FC236}">
                <a16:creationId xmlns:a16="http://schemas.microsoft.com/office/drawing/2014/main" id="{ABB8ECC4-F2CC-3F46-8B78-DB202208CA02}"/>
              </a:ext>
            </a:extLst>
          </p:cNvPr>
          <p:cNvSpPr>
            <a:spLocks noGrp="1"/>
          </p:cNvSpPr>
          <p:nvPr>
            <p:ph type="ftr" sz="quarter" idx="11"/>
          </p:nvPr>
        </p:nvSpPr>
        <p:spPr/>
        <p:txBody>
          <a:bodyPr/>
          <a:lstStyle/>
          <a:p>
            <a:r>
              <a:rPr lang="fr-FR"/>
              <a:t>www.maitresseherisson.com</a:t>
            </a:r>
          </a:p>
        </p:txBody>
      </p:sp>
      <p:sp>
        <p:nvSpPr>
          <p:cNvPr id="5" name="Espace réservé du numéro de diapositive 4">
            <a:extLst>
              <a:ext uri="{FF2B5EF4-FFF2-40B4-BE49-F238E27FC236}">
                <a16:creationId xmlns:a16="http://schemas.microsoft.com/office/drawing/2014/main" id="{995650F1-43D5-C143-A2DA-8B10517AFE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1374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26B111-35B8-CD48-892C-206653D0F0D2}"/>
              </a:ext>
            </a:extLst>
          </p:cNvPr>
          <p:cNvSpPr>
            <a:spLocks noGrp="1"/>
          </p:cNvSpPr>
          <p:nvPr>
            <p:ph type="dt" sz="half" idx="10"/>
          </p:nvPr>
        </p:nvSpPr>
        <p:spPr/>
        <p:txBody>
          <a:bodyPr/>
          <a:lstStyle/>
          <a:p>
            <a:fld id="{C1FC80B8-79C6-3243-9992-2C038BBCA6FA}" type="datetime1">
              <a:rPr lang="fr-FR" smtClean="0"/>
              <a:t>14/08/2022</a:t>
            </a:fld>
            <a:endParaRPr lang="fr-FR"/>
          </a:p>
        </p:txBody>
      </p:sp>
      <p:sp>
        <p:nvSpPr>
          <p:cNvPr id="3" name="Espace réservé du pied de page 2">
            <a:extLst>
              <a:ext uri="{FF2B5EF4-FFF2-40B4-BE49-F238E27FC236}">
                <a16:creationId xmlns:a16="http://schemas.microsoft.com/office/drawing/2014/main" id="{26A1455F-4F9F-404F-8AA1-E1E8E3B53AF3}"/>
              </a:ext>
            </a:extLst>
          </p:cNvPr>
          <p:cNvSpPr>
            <a:spLocks noGrp="1"/>
          </p:cNvSpPr>
          <p:nvPr>
            <p:ph type="ftr" sz="quarter" idx="11"/>
          </p:nvPr>
        </p:nvSpPr>
        <p:spPr/>
        <p:txBody>
          <a:bodyPr/>
          <a:lstStyle/>
          <a:p>
            <a:r>
              <a:rPr lang="fr-FR"/>
              <a:t>www.maitresseherisson.com</a:t>
            </a:r>
          </a:p>
        </p:txBody>
      </p:sp>
      <p:sp>
        <p:nvSpPr>
          <p:cNvPr id="4" name="Espace réservé du numéro de diapositive 3">
            <a:extLst>
              <a:ext uri="{FF2B5EF4-FFF2-40B4-BE49-F238E27FC236}">
                <a16:creationId xmlns:a16="http://schemas.microsoft.com/office/drawing/2014/main" id="{6EA7C4E0-0A2D-6E48-B769-0BCAE56C875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93929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B2381-A2A9-D543-9573-4DA99EBB52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CBC-E34C-1E43-B966-3A15CFC2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AE28F7-D6C6-9047-ABB8-3B4461F9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E41E7-6E89-1E4A-9A69-28AF600999B2}"/>
              </a:ext>
            </a:extLst>
          </p:cNvPr>
          <p:cNvSpPr>
            <a:spLocks noGrp="1"/>
          </p:cNvSpPr>
          <p:nvPr>
            <p:ph type="dt" sz="half" idx="10"/>
          </p:nvPr>
        </p:nvSpPr>
        <p:spPr/>
        <p:txBody>
          <a:bodyPr/>
          <a:lstStyle/>
          <a:p>
            <a:fld id="{BB832F28-C5BA-1342-AA15-DA137ADF66DE}" type="datetime1">
              <a:rPr lang="fr-FR" smtClean="0"/>
              <a:t>14/08/2022</a:t>
            </a:fld>
            <a:endParaRPr lang="fr-FR"/>
          </a:p>
        </p:txBody>
      </p:sp>
      <p:sp>
        <p:nvSpPr>
          <p:cNvPr id="6" name="Espace réservé du pied de page 5">
            <a:extLst>
              <a:ext uri="{FF2B5EF4-FFF2-40B4-BE49-F238E27FC236}">
                <a16:creationId xmlns:a16="http://schemas.microsoft.com/office/drawing/2014/main" id="{7D175EE4-484B-A84F-A48D-97B824752303}"/>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F8B06B74-A675-2D46-8C2F-3ACBF5BFD9CE}"/>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18506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36AB1-C6BE-7841-9E30-516AC6DE45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EC5F30-39B4-1F4A-8773-1892DE46D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28D7FA-4873-DB40-9BE9-4DAE878B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AD06D4-6F70-3245-8072-0A085202B51F}"/>
              </a:ext>
            </a:extLst>
          </p:cNvPr>
          <p:cNvSpPr>
            <a:spLocks noGrp="1"/>
          </p:cNvSpPr>
          <p:nvPr>
            <p:ph type="dt" sz="half" idx="10"/>
          </p:nvPr>
        </p:nvSpPr>
        <p:spPr/>
        <p:txBody>
          <a:bodyPr/>
          <a:lstStyle/>
          <a:p>
            <a:fld id="{CC274D98-96F1-8F40-A8F2-BA1EB956CE04}" type="datetime1">
              <a:rPr lang="fr-FR" smtClean="0"/>
              <a:t>14/08/2022</a:t>
            </a:fld>
            <a:endParaRPr lang="fr-FR"/>
          </a:p>
        </p:txBody>
      </p:sp>
      <p:sp>
        <p:nvSpPr>
          <p:cNvPr id="6" name="Espace réservé du pied de page 5">
            <a:extLst>
              <a:ext uri="{FF2B5EF4-FFF2-40B4-BE49-F238E27FC236}">
                <a16:creationId xmlns:a16="http://schemas.microsoft.com/office/drawing/2014/main" id="{DFAEB163-40AC-2248-9816-EDF9DE45CEB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9042AB99-1FDF-E84C-A293-5DA38DF9BE2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570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DF52D3-B9A5-6043-9AEA-3B8C9284D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2ADB59-4199-1249-8F73-C3331E185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47D0CA-4A00-7B47-8D70-92EB27425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E0FCF-57F0-C341-B8D9-81DF3BBD2C6A}" type="datetime1">
              <a:rPr lang="fr-FR" smtClean="0"/>
              <a:t>14/08/2022</a:t>
            </a:fld>
            <a:endParaRPr lang="fr-FR"/>
          </a:p>
        </p:txBody>
      </p:sp>
      <p:sp>
        <p:nvSpPr>
          <p:cNvPr id="5" name="Espace réservé du pied de page 4">
            <a:extLst>
              <a:ext uri="{FF2B5EF4-FFF2-40B4-BE49-F238E27FC236}">
                <a16:creationId xmlns:a16="http://schemas.microsoft.com/office/drawing/2014/main" id="{B3037111-7B2E-4B41-9416-23B331F40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www.maitresseherisson.com</a:t>
            </a:r>
          </a:p>
        </p:txBody>
      </p:sp>
      <p:sp>
        <p:nvSpPr>
          <p:cNvPr id="6" name="Espace réservé du numéro de diapositive 5">
            <a:extLst>
              <a:ext uri="{FF2B5EF4-FFF2-40B4-BE49-F238E27FC236}">
                <a16:creationId xmlns:a16="http://schemas.microsoft.com/office/drawing/2014/main" id="{D4D0CA13-8CA2-0D43-9551-4B8D775E9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94E60-5618-A045-BFA1-6C4BAD8A76D3}" type="slidenum">
              <a:rPr lang="fr-FR" smtClean="0"/>
              <a:t>‹N°›</a:t>
            </a:fld>
            <a:endParaRPr lang="fr-FR"/>
          </a:p>
        </p:txBody>
      </p:sp>
    </p:spTree>
    <p:extLst>
      <p:ext uri="{BB962C8B-B14F-4D97-AF65-F5344CB8AC3E}">
        <p14:creationId xmlns:p14="http://schemas.microsoft.com/office/powerpoint/2010/main" val="256594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E648AE77-C8A9-C145-9949-AD3E5BFDBC38}"/>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1</a:t>
            </a:r>
          </a:p>
          <a:p>
            <a:pPr algn="ctr"/>
            <a:r>
              <a:rPr lang="fr-FR" sz="5400" b="1" dirty="0">
                <a:solidFill>
                  <a:srgbClr val="E50C67"/>
                </a:solidFill>
                <a:latin typeface="Century Gothic" panose="020B0502020202020204" pitchFamily="34" charset="0"/>
                <a:cs typeface="Baloo" panose="03080902040302020200" pitchFamily="66" charset="77"/>
              </a:rPr>
              <a:t>Semaine 2</a:t>
            </a:r>
          </a:p>
          <a:p>
            <a:pPr algn="ctr"/>
            <a:r>
              <a:rPr lang="fr-FR" sz="5400" b="1" dirty="0">
                <a:solidFill>
                  <a:srgbClr val="E7C6DB"/>
                </a:solidFill>
                <a:latin typeface="Century Gothic" panose="020B0502020202020204" pitchFamily="34" charset="0"/>
                <a:cs typeface="Baloo" panose="03080902040302020200" pitchFamily="66" charset="77"/>
              </a:rPr>
              <a:t>Lundi</a:t>
            </a:r>
          </a:p>
        </p:txBody>
      </p:sp>
      <p:sp>
        <p:nvSpPr>
          <p:cNvPr id="6" name="Espace réservé du pied de page 5">
            <a:extLst>
              <a:ext uri="{FF2B5EF4-FFF2-40B4-BE49-F238E27FC236}">
                <a16:creationId xmlns:a16="http://schemas.microsoft.com/office/drawing/2014/main" id="{D3E768C2-9742-C04D-815D-7849E3AF48E2}"/>
              </a:ext>
            </a:extLst>
          </p:cNvPr>
          <p:cNvSpPr>
            <a:spLocks noGrp="1"/>
          </p:cNvSpPr>
          <p:nvPr>
            <p:ph type="ftr" sz="quarter" idx="11"/>
          </p:nvPr>
        </p:nvSpPr>
        <p:spPr/>
        <p:txBody>
          <a:bodyPr/>
          <a:lstStyle/>
          <a:p>
            <a:r>
              <a:rPr lang="fr-FR" dirty="0" err="1"/>
              <a:t>www.maitresseherisson.com</a:t>
            </a:r>
            <a:endParaRPr lang="fr-FR" dirty="0"/>
          </a:p>
        </p:txBody>
      </p:sp>
    </p:spTree>
    <p:extLst>
      <p:ext uri="{BB962C8B-B14F-4D97-AF65-F5344CB8AC3E}">
        <p14:creationId xmlns:p14="http://schemas.microsoft.com/office/powerpoint/2010/main" val="170795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CC336443-B9FA-5742-BC30-B2C0D03DA779}"/>
              </a:ext>
            </a:extLst>
          </p:cNvPr>
          <p:cNvSpPr>
            <a:spLocks noGrp="1"/>
          </p:cNvSpPr>
          <p:nvPr>
            <p:ph type="ftr" sz="quarter" idx="11"/>
          </p:nvPr>
        </p:nvSpPr>
        <p:spPr/>
        <p:txBody>
          <a:bodyPr/>
          <a:lstStyle/>
          <a:p>
            <a:r>
              <a:rPr lang="fr-FR"/>
              <a:t>www.maitresseherisson.com</a:t>
            </a:r>
          </a:p>
        </p:txBody>
      </p:sp>
      <p:pic>
        <p:nvPicPr>
          <p:cNvPr id="12" name="Image 11">
            <a:extLst>
              <a:ext uri="{FF2B5EF4-FFF2-40B4-BE49-F238E27FC236}">
                <a16:creationId xmlns:a16="http://schemas.microsoft.com/office/drawing/2014/main" id="{38CE8874-C564-F94F-8088-D04F6C50A545}"/>
              </a:ext>
            </a:extLst>
          </p:cNvPr>
          <p:cNvPicPr>
            <a:picLocks noChangeAspect="1"/>
          </p:cNvPicPr>
          <p:nvPr/>
        </p:nvPicPr>
        <p:blipFill rotWithShape="1">
          <a:blip r:embed="rId2"/>
          <a:srcRect r="-24" b="63264"/>
          <a:stretch/>
        </p:blipFill>
        <p:spPr>
          <a:xfrm>
            <a:off x="1845629" y="1458116"/>
            <a:ext cx="8349663" cy="2067778"/>
          </a:xfrm>
          <a:prstGeom prst="rect">
            <a:avLst/>
          </a:prstGeom>
        </p:spPr>
      </p:pic>
      <p:sp>
        <p:nvSpPr>
          <p:cNvPr id="14" name="Rectangle : coins arrondis 13">
            <a:extLst>
              <a:ext uri="{FF2B5EF4-FFF2-40B4-BE49-F238E27FC236}">
                <a16:creationId xmlns:a16="http://schemas.microsoft.com/office/drawing/2014/main" id="{C869D1AD-1683-4543-B901-2B57F5C6419B}"/>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pic>
        <p:nvPicPr>
          <p:cNvPr id="15" name="Image 14">
            <a:extLst>
              <a:ext uri="{FF2B5EF4-FFF2-40B4-BE49-F238E27FC236}">
                <a16:creationId xmlns:a16="http://schemas.microsoft.com/office/drawing/2014/main" id="{A90CFD77-E8B4-6947-86FB-3FD326AD0032}"/>
              </a:ext>
            </a:extLst>
          </p:cNvPr>
          <p:cNvPicPr>
            <a:picLocks noChangeAspect="1"/>
          </p:cNvPicPr>
          <p:nvPr/>
        </p:nvPicPr>
        <p:blipFill>
          <a:blip r:embed="rId3"/>
          <a:stretch>
            <a:fillRect/>
          </a:stretch>
        </p:blipFill>
        <p:spPr>
          <a:xfrm>
            <a:off x="3026169" y="3622455"/>
            <a:ext cx="5771521" cy="1174206"/>
          </a:xfrm>
          <a:prstGeom prst="rect">
            <a:avLst/>
          </a:prstGeom>
        </p:spPr>
      </p:pic>
      <p:pic>
        <p:nvPicPr>
          <p:cNvPr id="16" name="Image 15">
            <a:extLst>
              <a:ext uri="{FF2B5EF4-FFF2-40B4-BE49-F238E27FC236}">
                <a16:creationId xmlns:a16="http://schemas.microsoft.com/office/drawing/2014/main" id="{C1697C06-7751-F747-AEDE-25F5C7B3551B}"/>
              </a:ext>
            </a:extLst>
          </p:cNvPr>
          <p:cNvPicPr>
            <a:picLocks noChangeAspect="1"/>
          </p:cNvPicPr>
          <p:nvPr/>
        </p:nvPicPr>
        <p:blipFill>
          <a:blip r:embed="rId4"/>
          <a:stretch>
            <a:fillRect/>
          </a:stretch>
        </p:blipFill>
        <p:spPr>
          <a:xfrm>
            <a:off x="5911930" y="1920141"/>
            <a:ext cx="3900039" cy="768825"/>
          </a:xfrm>
          <a:prstGeom prst="rect">
            <a:avLst/>
          </a:prstGeom>
        </p:spPr>
      </p:pic>
      <p:pic>
        <p:nvPicPr>
          <p:cNvPr id="17" name="Image 16">
            <a:extLst>
              <a:ext uri="{FF2B5EF4-FFF2-40B4-BE49-F238E27FC236}">
                <a16:creationId xmlns:a16="http://schemas.microsoft.com/office/drawing/2014/main" id="{E994E016-C8ED-894C-932E-8F8AAEBFC0E6}"/>
              </a:ext>
            </a:extLst>
          </p:cNvPr>
          <p:cNvPicPr>
            <a:picLocks noChangeAspect="1"/>
          </p:cNvPicPr>
          <p:nvPr/>
        </p:nvPicPr>
        <p:blipFill>
          <a:blip r:embed="rId5"/>
          <a:stretch>
            <a:fillRect/>
          </a:stretch>
        </p:blipFill>
        <p:spPr>
          <a:xfrm>
            <a:off x="5934232" y="2699563"/>
            <a:ext cx="3959942" cy="820273"/>
          </a:xfrm>
          <a:prstGeom prst="rect">
            <a:avLst/>
          </a:prstGeom>
        </p:spPr>
      </p:pic>
    </p:spTree>
    <p:extLst>
      <p:ext uri="{BB962C8B-B14F-4D97-AF65-F5344CB8AC3E}">
        <p14:creationId xmlns:p14="http://schemas.microsoft.com/office/powerpoint/2010/main" val="154876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CC336443-B9FA-5742-BC30-B2C0D03DA779}"/>
              </a:ext>
            </a:extLst>
          </p:cNvPr>
          <p:cNvSpPr>
            <a:spLocks noGrp="1"/>
          </p:cNvSpPr>
          <p:nvPr>
            <p:ph type="ftr" sz="quarter" idx="11"/>
          </p:nvPr>
        </p:nvSpPr>
        <p:spPr/>
        <p:txBody>
          <a:bodyPr/>
          <a:lstStyle/>
          <a:p>
            <a:r>
              <a:rPr lang="fr-FR"/>
              <a:t>www.maitresseherisson.com</a:t>
            </a:r>
          </a:p>
        </p:txBody>
      </p:sp>
      <p:pic>
        <p:nvPicPr>
          <p:cNvPr id="12" name="Image 11">
            <a:extLst>
              <a:ext uri="{FF2B5EF4-FFF2-40B4-BE49-F238E27FC236}">
                <a16:creationId xmlns:a16="http://schemas.microsoft.com/office/drawing/2014/main" id="{38CE8874-C564-F94F-8088-D04F6C50A545}"/>
              </a:ext>
            </a:extLst>
          </p:cNvPr>
          <p:cNvPicPr>
            <a:picLocks noChangeAspect="1"/>
          </p:cNvPicPr>
          <p:nvPr/>
        </p:nvPicPr>
        <p:blipFill rotWithShape="1">
          <a:blip r:embed="rId2"/>
          <a:srcRect r="-24" b="63264"/>
          <a:stretch/>
        </p:blipFill>
        <p:spPr>
          <a:xfrm>
            <a:off x="1845629" y="1458116"/>
            <a:ext cx="8349663" cy="2067778"/>
          </a:xfrm>
          <a:prstGeom prst="rect">
            <a:avLst/>
          </a:prstGeom>
        </p:spPr>
      </p:pic>
      <p:sp>
        <p:nvSpPr>
          <p:cNvPr id="14" name="Rectangle : coins arrondis 13">
            <a:extLst>
              <a:ext uri="{FF2B5EF4-FFF2-40B4-BE49-F238E27FC236}">
                <a16:creationId xmlns:a16="http://schemas.microsoft.com/office/drawing/2014/main" id="{C869D1AD-1683-4543-B901-2B57F5C6419B}"/>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pic>
        <p:nvPicPr>
          <p:cNvPr id="15" name="Image 14">
            <a:extLst>
              <a:ext uri="{FF2B5EF4-FFF2-40B4-BE49-F238E27FC236}">
                <a16:creationId xmlns:a16="http://schemas.microsoft.com/office/drawing/2014/main" id="{A90CFD77-E8B4-6947-86FB-3FD326AD0032}"/>
              </a:ext>
            </a:extLst>
          </p:cNvPr>
          <p:cNvPicPr>
            <a:picLocks noChangeAspect="1"/>
          </p:cNvPicPr>
          <p:nvPr/>
        </p:nvPicPr>
        <p:blipFill>
          <a:blip r:embed="rId3"/>
          <a:stretch>
            <a:fillRect/>
          </a:stretch>
        </p:blipFill>
        <p:spPr>
          <a:xfrm>
            <a:off x="3026169" y="3622455"/>
            <a:ext cx="5771521" cy="1174206"/>
          </a:xfrm>
          <a:prstGeom prst="rect">
            <a:avLst/>
          </a:prstGeom>
        </p:spPr>
      </p:pic>
      <p:pic>
        <p:nvPicPr>
          <p:cNvPr id="16" name="Image 15">
            <a:extLst>
              <a:ext uri="{FF2B5EF4-FFF2-40B4-BE49-F238E27FC236}">
                <a16:creationId xmlns:a16="http://schemas.microsoft.com/office/drawing/2014/main" id="{C1697C06-7751-F747-AEDE-25F5C7B3551B}"/>
              </a:ext>
            </a:extLst>
          </p:cNvPr>
          <p:cNvPicPr>
            <a:picLocks noChangeAspect="1"/>
          </p:cNvPicPr>
          <p:nvPr/>
        </p:nvPicPr>
        <p:blipFill>
          <a:blip r:embed="rId4"/>
          <a:stretch>
            <a:fillRect/>
          </a:stretch>
        </p:blipFill>
        <p:spPr>
          <a:xfrm>
            <a:off x="5911930" y="1920141"/>
            <a:ext cx="3900039" cy="768825"/>
          </a:xfrm>
          <a:prstGeom prst="rect">
            <a:avLst/>
          </a:prstGeom>
        </p:spPr>
      </p:pic>
      <p:pic>
        <p:nvPicPr>
          <p:cNvPr id="17" name="Image 16">
            <a:extLst>
              <a:ext uri="{FF2B5EF4-FFF2-40B4-BE49-F238E27FC236}">
                <a16:creationId xmlns:a16="http://schemas.microsoft.com/office/drawing/2014/main" id="{E994E016-C8ED-894C-932E-8F8AAEBFC0E6}"/>
              </a:ext>
            </a:extLst>
          </p:cNvPr>
          <p:cNvPicPr>
            <a:picLocks noChangeAspect="1"/>
          </p:cNvPicPr>
          <p:nvPr/>
        </p:nvPicPr>
        <p:blipFill>
          <a:blip r:embed="rId5"/>
          <a:stretch>
            <a:fillRect/>
          </a:stretch>
        </p:blipFill>
        <p:spPr>
          <a:xfrm>
            <a:off x="5934232" y="2699563"/>
            <a:ext cx="3959942" cy="820273"/>
          </a:xfrm>
          <a:prstGeom prst="rect">
            <a:avLst/>
          </a:prstGeom>
        </p:spPr>
      </p:pic>
      <p:pic>
        <p:nvPicPr>
          <p:cNvPr id="18" name="Image 17">
            <a:extLst>
              <a:ext uri="{FF2B5EF4-FFF2-40B4-BE49-F238E27FC236}">
                <a16:creationId xmlns:a16="http://schemas.microsoft.com/office/drawing/2014/main" id="{B4624AB7-7F2A-0848-A11B-AC36596F7DFC}"/>
              </a:ext>
            </a:extLst>
          </p:cNvPr>
          <p:cNvPicPr>
            <a:picLocks noChangeAspect="1"/>
          </p:cNvPicPr>
          <p:nvPr/>
        </p:nvPicPr>
        <p:blipFill>
          <a:blip r:embed="rId6"/>
          <a:stretch>
            <a:fillRect/>
          </a:stretch>
        </p:blipFill>
        <p:spPr>
          <a:xfrm>
            <a:off x="451566" y="4902853"/>
            <a:ext cx="10664399" cy="1818622"/>
          </a:xfrm>
          <a:prstGeom prst="rect">
            <a:avLst/>
          </a:prstGeom>
        </p:spPr>
      </p:pic>
    </p:spTree>
    <p:extLst>
      <p:ext uri="{BB962C8B-B14F-4D97-AF65-F5344CB8AC3E}">
        <p14:creationId xmlns:p14="http://schemas.microsoft.com/office/powerpoint/2010/main" val="334027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E648AE77-C8A9-C145-9949-AD3E5BFDBC38}"/>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6121463" y="2136338"/>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1</a:t>
            </a:r>
          </a:p>
          <a:p>
            <a:pPr algn="ctr"/>
            <a:r>
              <a:rPr lang="fr-FR" sz="5400" b="1" dirty="0">
                <a:solidFill>
                  <a:srgbClr val="E50C67"/>
                </a:solidFill>
                <a:latin typeface="Century Gothic" panose="020B0502020202020204" pitchFamily="34" charset="0"/>
                <a:cs typeface="Baloo" panose="03080902040302020200" pitchFamily="66" charset="77"/>
              </a:rPr>
              <a:t>Semaine 2</a:t>
            </a:r>
          </a:p>
          <a:p>
            <a:pPr algn="ctr"/>
            <a:r>
              <a:rPr lang="fr-FR" sz="5400" b="1" dirty="0">
                <a:solidFill>
                  <a:srgbClr val="E7C6DB"/>
                </a:solidFill>
                <a:latin typeface="Century Gothic" panose="020B0502020202020204" pitchFamily="34" charset="0"/>
                <a:cs typeface="Baloo" panose="03080902040302020200" pitchFamily="66" charset="77"/>
              </a:rPr>
              <a:t>Mardi</a:t>
            </a:r>
          </a:p>
        </p:txBody>
      </p:sp>
      <p:sp>
        <p:nvSpPr>
          <p:cNvPr id="6" name="Espace réservé du pied de page 5">
            <a:extLst>
              <a:ext uri="{FF2B5EF4-FFF2-40B4-BE49-F238E27FC236}">
                <a16:creationId xmlns:a16="http://schemas.microsoft.com/office/drawing/2014/main" id="{D3E768C2-9742-C04D-815D-7849E3AF48E2}"/>
              </a:ext>
            </a:extLst>
          </p:cNvPr>
          <p:cNvSpPr>
            <a:spLocks noGrp="1"/>
          </p:cNvSpPr>
          <p:nvPr>
            <p:ph type="ftr" sz="quarter" idx="11"/>
          </p:nvPr>
        </p:nvSpPr>
        <p:spPr/>
        <p:txBody>
          <a:bodyPr/>
          <a:lstStyle/>
          <a:p>
            <a:r>
              <a:rPr lang="fr-FR" dirty="0" err="1"/>
              <a:t>www.maitresseherisson.com</a:t>
            </a:r>
            <a:endParaRPr lang="fr-FR" dirty="0"/>
          </a:p>
        </p:txBody>
      </p:sp>
    </p:spTree>
    <p:extLst>
      <p:ext uri="{BB962C8B-B14F-4D97-AF65-F5344CB8AC3E}">
        <p14:creationId xmlns:p14="http://schemas.microsoft.com/office/powerpoint/2010/main" val="412607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72C1DA60-F9E7-814F-90A1-5B06302802C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BEF8A258-CEE0-6B40-8EBB-EEAD93AF3F81}"/>
              </a:ext>
            </a:extLst>
          </p:cNvPr>
          <p:cNvSpPr/>
          <p:nvPr/>
        </p:nvSpPr>
        <p:spPr>
          <a:xfrm>
            <a:off x="378981" y="2716552"/>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357556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58937" y="1746748"/>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Rappelez-vous du problème que nous avons résolu hier :</a:t>
            </a:r>
          </a:p>
          <a:p>
            <a:endParaRPr lang="fr-FR" sz="28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p:txBody>
      </p:sp>
      <p:pic>
        <p:nvPicPr>
          <p:cNvPr id="8" name="Image 7">
            <a:extLst>
              <a:ext uri="{FF2B5EF4-FFF2-40B4-BE49-F238E27FC236}">
                <a16:creationId xmlns:a16="http://schemas.microsoft.com/office/drawing/2014/main" id="{0D48D23E-E5B3-BF4D-8238-FFA1CA4E7482}"/>
              </a:ext>
            </a:extLst>
          </p:cNvPr>
          <p:cNvPicPr>
            <a:picLocks noChangeAspect="1"/>
          </p:cNvPicPr>
          <p:nvPr/>
        </p:nvPicPr>
        <p:blipFill>
          <a:blip r:embed="rId2"/>
          <a:stretch>
            <a:fillRect/>
          </a:stretch>
        </p:blipFill>
        <p:spPr>
          <a:xfrm>
            <a:off x="2037277" y="2541920"/>
            <a:ext cx="7966365" cy="1560179"/>
          </a:xfrm>
          <a:prstGeom prst="rect">
            <a:avLst/>
          </a:prstGeom>
        </p:spPr>
      </p:pic>
      <p:sp>
        <p:nvSpPr>
          <p:cNvPr id="4" name="Espace réservé du pied de page 3">
            <a:extLst>
              <a:ext uri="{FF2B5EF4-FFF2-40B4-BE49-F238E27FC236}">
                <a16:creationId xmlns:a16="http://schemas.microsoft.com/office/drawing/2014/main" id="{72C1DA60-F9E7-814F-90A1-5B06302802C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BEF8A258-CEE0-6B40-8EBB-EEAD93AF3F81}"/>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394291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724442"/>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Rappelez-vous du problème que nous avons résolu hier :</a:t>
            </a:r>
          </a:p>
          <a:p>
            <a:endParaRPr lang="fr-FR" sz="28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Quel est le type de situation que propose ce problème ?</a:t>
            </a:r>
          </a:p>
          <a:p>
            <a:endParaRPr lang="fr-FR" sz="3200" b="1" dirty="0">
              <a:solidFill>
                <a:srgbClr val="374997"/>
              </a:solidFill>
              <a:latin typeface="Century Gothic" panose="020B0502020202020204" pitchFamily="34" charset="0"/>
            </a:endParaRPr>
          </a:p>
        </p:txBody>
      </p:sp>
      <p:pic>
        <p:nvPicPr>
          <p:cNvPr id="8" name="Image 7">
            <a:extLst>
              <a:ext uri="{FF2B5EF4-FFF2-40B4-BE49-F238E27FC236}">
                <a16:creationId xmlns:a16="http://schemas.microsoft.com/office/drawing/2014/main" id="{0D48D23E-E5B3-BF4D-8238-FFA1CA4E7482}"/>
              </a:ext>
            </a:extLst>
          </p:cNvPr>
          <p:cNvPicPr>
            <a:picLocks noChangeAspect="1"/>
          </p:cNvPicPr>
          <p:nvPr/>
        </p:nvPicPr>
        <p:blipFill>
          <a:blip r:embed="rId2"/>
          <a:stretch>
            <a:fillRect/>
          </a:stretch>
        </p:blipFill>
        <p:spPr>
          <a:xfrm>
            <a:off x="2112817" y="2737599"/>
            <a:ext cx="7966365" cy="1560179"/>
          </a:xfrm>
          <a:prstGeom prst="rect">
            <a:avLst/>
          </a:prstGeom>
        </p:spPr>
      </p:pic>
      <p:sp>
        <p:nvSpPr>
          <p:cNvPr id="4" name="Espace réservé du pied de page 3">
            <a:extLst>
              <a:ext uri="{FF2B5EF4-FFF2-40B4-BE49-F238E27FC236}">
                <a16:creationId xmlns:a16="http://schemas.microsoft.com/office/drawing/2014/main" id="{8D3DB5B1-55AE-F448-97AF-1E3FFCC27CAC}"/>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7B8839AE-EA90-D64A-A4F1-941F6A06322C}"/>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218518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769052"/>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Rappelez-vous du problème que nous avons résolu hier :</a:t>
            </a:r>
          </a:p>
          <a:p>
            <a:endParaRPr lang="fr-FR" sz="28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Quel est le type de situation que propose ce problème ?</a:t>
            </a:r>
          </a:p>
          <a:p>
            <a:r>
              <a:rPr lang="fr-FR" sz="3200" b="1" dirty="0">
                <a:solidFill>
                  <a:srgbClr val="374997"/>
                </a:solidFill>
                <a:latin typeface="Century Gothic" panose="020B0502020202020204" pitchFamily="34" charset="0"/>
              </a:rPr>
              <a:t>Une situation de PARTIE-TOUT. </a:t>
            </a:r>
            <a:r>
              <a:rPr lang="fr-FR" sz="3200" b="1" dirty="0">
                <a:solidFill>
                  <a:srgbClr val="C3A7BA"/>
                </a:solidFill>
                <a:latin typeface="Century Gothic" panose="020B0502020202020204" pitchFamily="34" charset="0"/>
              </a:rPr>
              <a:t>Qu’est-ce que c’est ?</a:t>
            </a:r>
          </a:p>
        </p:txBody>
      </p:sp>
      <p:pic>
        <p:nvPicPr>
          <p:cNvPr id="8" name="Image 7">
            <a:extLst>
              <a:ext uri="{FF2B5EF4-FFF2-40B4-BE49-F238E27FC236}">
                <a16:creationId xmlns:a16="http://schemas.microsoft.com/office/drawing/2014/main" id="{0D48D23E-E5B3-BF4D-8238-FFA1CA4E7482}"/>
              </a:ext>
            </a:extLst>
          </p:cNvPr>
          <p:cNvPicPr>
            <a:picLocks noChangeAspect="1"/>
          </p:cNvPicPr>
          <p:nvPr/>
        </p:nvPicPr>
        <p:blipFill>
          <a:blip r:embed="rId2"/>
          <a:stretch>
            <a:fillRect/>
          </a:stretch>
        </p:blipFill>
        <p:spPr>
          <a:xfrm>
            <a:off x="2112817" y="2782209"/>
            <a:ext cx="7966365" cy="1560179"/>
          </a:xfrm>
          <a:prstGeom prst="rect">
            <a:avLst/>
          </a:prstGeom>
        </p:spPr>
      </p:pic>
      <p:sp>
        <p:nvSpPr>
          <p:cNvPr id="4" name="Espace réservé du pied de page 3">
            <a:extLst>
              <a:ext uri="{FF2B5EF4-FFF2-40B4-BE49-F238E27FC236}">
                <a16:creationId xmlns:a16="http://schemas.microsoft.com/office/drawing/2014/main" id="{E21D15D0-015D-C243-8407-F66673D7C3F4}"/>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53D13C1A-C8EF-6544-B4F8-BA01A0FAE632}"/>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405425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757899"/>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Rappelez-vous du problème que nous avons résolu hier :</a:t>
            </a:r>
          </a:p>
          <a:p>
            <a:endParaRPr lang="fr-FR" sz="28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endParaRPr lang="fr-FR" sz="32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Quelles sont les 4 étapes à suivre pour le résoudre ?</a:t>
            </a:r>
          </a:p>
          <a:p>
            <a:endParaRPr lang="fr-FR" sz="3200" b="1" dirty="0">
              <a:solidFill>
                <a:srgbClr val="374997"/>
              </a:solidFill>
              <a:latin typeface="Century Gothic" panose="020B0502020202020204" pitchFamily="34" charset="0"/>
            </a:endParaRPr>
          </a:p>
        </p:txBody>
      </p:sp>
      <p:pic>
        <p:nvPicPr>
          <p:cNvPr id="8" name="Image 7">
            <a:extLst>
              <a:ext uri="{FF2B5EF4-FFF2-40B4-BE49-F238E27FC236}">
                <a16:creationId xmlns:a16="http://schemas.microsoft.com/office/drawing/2014/main" id="{0D48D23E-E5B3-BF4D-8238-FFA1CA4E7482}"/>
              </a:ext>
            </a:extLst>
          </p:cNvPr>
          <p:cNvPicPr>
            <a:picLocks noChangeAspect="1"/>
          </p:cNvPicPr>
          <p:nvPr/>
        </p:nvPicPr>
        <p:blipFill>
          <a:blip r:embed="rId2"/>
          <a:stretch>
            <a:fillRect/>
          </a:stretch>
        </p:blipFill>
        <p:spPr>
          <a:xfrm>
            <a:off x="2112817" y="2771056"/>
            <a:ext cx="7966365" cy="1560179"/>
          </a:xfrm>
          <a:prstGeom prst="rect">
            <a:avLst/>
          </a:prstGeom>
        </p:spPr>
      </p:pic>
      <p:sp>
        <p:nvSpPr>
          <p:cNvPr id="4" name="Espace réservé du pied de page 3">
            <a:extLst>
              <a:ext uri="{FF2B5EF4-FFF2-40B4-BE49-F238E27FC236}">
                <a16:creationId xmlns:a16="http://schemas.microsoft.com/office/drawing/2014/main" id="{BA4CB1A1-AA0F-9D4E-AC78-7F5E15B7F8BA}"/>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8789C47A-A5DC-5E41-92E3-E0DD62DE5565}"/>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35343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19245" y="1657539"/>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374997"/>
                </a:solidFill>
                <a:latin typeface="Century Gothic" panose="020B0502020202020204" pitchFamily="34" charset="0"/>
              </a:rPr>
              <a:t>Quelles sont les 4 étapes pour le résoudre ?</a:t>
            </a:r>
          </a:p>
          <a:p>
            <a:endParaRPr lang="fr-FR" sz="24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1- Je me questionne </a:t>
            </a:r>
            <a:r>
              <a:rPr lang="fr-FR" sz="2000" dirty="0">
                <a:solidFill>
                  <a:srgbClr val="374997"/>
                </a:solidFill>
                <a:latin typeface="Century Gothic" panose="020B0502020202020204" pitchFamily="34" charset="0"/>
              </a:rPr>
              <a:t>(Qu’est-ce que je connais ? Qu’est-ce que je cherche ? Quelle est la plus grande quantité mise en jeu dans le problème ?)</a:t>
            </a:r>
          </a:p>
          <a:p>
            <a:endParaRPr lang="fr-FR" sz="2000" dirty="0">
              <a:solidFill>
                <a:srgbClr val="374997"/>
              </a:solidFill>
              <a:latin typeface="Century Gothic" panose="020B0502020202020204" pitchFamily="34" charset="0"/>
            </a:endParaRPr>
          </a:p>
          <a:p>
            <a:endParaRPr lang="fr-FR" sz="2000" dirty="0">
              <a:solidFill>
                <a:srgbClr val="374997"/>
              </a:solidFill>
              <a:latin typeface="Century Gothic" panose="020B0502020202020204" pitchFamily="34" charset="0"/>
            </a:endParaRPr>
          </a:p>
          <a:p>
            <a:endParaRPr lang="fr-FR" sz="2000" dirty="0">
              <a:solidFill>
                <a:srgbClr val="374997"/>
              </a:solidFill>
              <a:latin typeface="Century Gothic" panose="020B0502020202020204" pitchFamily="34" charset="0"/>
            </a:endParaRPr>
          </a:p>
          <a:p>
            <a:endParaRPr lang="fr-FR" sz="2000" dirty="0">
              <a:solidFill>
                <a:srgbClr val="374997"/>
              </a:solidFill>
              <a:latin typeface="Century Gothic" panose="020B0502020202020204" pitchFamily="34" charset="0"/>
            </a:endParaRPr>
          </a:p>
          <a:p>
            <a:endParaRPr lang="fr-FR" sz="2000" dirty="0">
              <a:solidFill>
                <a:srgbClr val="374997"/>
              </a:solidFill>
              <a:latin typeface="Century Gothic" panose="020B0502020202020204" pitchFamily="34" charset="0"/>
            </a:endParaRPr>
          </a:p>
          <a:p>
            <a:endParaRPr lang="fr-FR" sz="2000" dirty="0">
              <a:solidFill>
                <a:srgbClr val="374997"/>
              </a:solidFill>
              <a:latin typeface="Century Gothic" panose="020B0502020202020204" pitchFamily="34" charset="0"/>
            </a:endParaRPr>
          </a:p>
        </p:txBody>
      </p:sp>
      <p:sp>
        <p:nvSpPr>
          <p:cNvPr id="4" name="Espace réservé du pied de page 3">
            <a:extLst>
              <a:ext uri="{FF2B5EF4-FFF2-40B4-BE49-F238E27FC236}">
                <a16:creationId xmlns:a16="http://schemas.microsoft.com/office/drawing/2014/main" id="{4CA3D087-BB0A-D243-A80D-AA2C26CDFCCA}"/>
              </a:ext>
            </a:extLst>
          </p:cNvPr>
          <p:cNvSpPr>
            <a:spLocks noGrp="1"/>
          </p:cNvSpPr>
          <p:nvPr>
            <p:ph type="ftr" sz="quarter" idx="11"/>
          </p:nvPr>
        </p:nvSpPr>
        <p:spPr/>
        <p:txBody>
          <a:bodyPr/>
          <a:lstStyle/>
          <a:p>
            <a:r>
              <a:rPr lang="fr-FR"/>
              <a:t>www.maitresseherisson.com</a:t>
            </a:r>
          </a:p>
        </p:txBody>
      </p:sp>
      <p:sp>
        <p:nvSpPr>
          <p:cNvPr id="8" name="Rectangle : coins arrondis 7">
            <a:extLst>
              <a:ext uri="{FF2B5EF4-FFF2-40B4-BE49-F238E27FC236}">
                <a16:creationId xmlns:a16="http://schemas.microsoft.com/office/drawing/2014/main" id="{2924D6CB-4690-2544-A7CB-1846FFE980FF}"/>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125993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35553" y="1579479"/>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374997"/>
                </a:solidFill>
                <a:latin typeface="Century Gothic" panose="020B0502020202020204" pitchFamily="34" charset="0"/>
              </a:rPr>
              <a:t>Quelles sont les 4 étapes pour le résoudre ?</a:t>
            </a:r>
          </a:p>
          <a:p>
            <a:endParaRPr lang="fr-FR" sz="24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1- Je me questionne </a:t>
            </a:r>
            <a:r>
              <a:rPr lang="fr-FR" sz="2000" dirty="0">
                <a:solidFill>
                  <a:srgbClr val="374997"/>
                </a:solidFill>
                <a:latin typeface="Century Gothic" panose="020B0502020202020204" pitchFamily="34" charset="0"/>
              </a:rPr>
              <a:t>(Qu’est-ce que je connais ? Qu’est-ce que je cherche ? Quelle est la plus grande quantité mise en jeu dans le problème ?)</a:t>
            </a:r>
          </a:p>
          <a:p>
            <a:r>
              <a:rPr lang="fr-FR" sz="2400" b="1" dirty="0">
                <a:solidFill>
                  <a:srgbClr val="374997"/>
                </a:solidFill>
                <a:latin typeface="Century Gothic" panose="020B0502020202020204" pitchFamily="34" charset="0"/>
              </a:rPr>
              <a:t>2- J’utilise la machine à décoder</a:t>
            </a:r>
          </a:p>
          <a:p>
            <a:r>
              <a:rPr lang="fr-FR" sz="2000" dirty="0">
                <a:solidFill>
                  <a:srgbClr val="374997"/>
                </a:solidFill>
                <a:latin typeface="Century Gothic" panose="020B0502020202020204" pitchFamily="34" charset="0"/>
              </a:rPr>
              <a:t>Je la complète d’abord avec le texte</a:t>
            </a:r>
          </a:p>
          <a:p>
            <a:r>
              <a:rPr lang="fr-FR" sz="2000" dirty="0">
                <a:solidFill>
                  <a:srgbClr val="374997"/>
                </a:solidFill>
                <a:latin typeface="Century Gothic" panose="020B0502020202020204" pitchFamily="34" charset="0"/>
              </a:rPr>
              <a:t>puis avec les donnés numériques. Je place</a:t>
            </a:r>
          </a:p>
          <a:p>
            <a:r>
              <a:rPr lang="fr-FR" sz="2000" dirty="0">
                <a:solidFill>
                  <a:srgbClr val="374997"/>
                </a:solidFill>
                <a:latin typeface="Century Gothic" panose="020B0502020202020204" pitchFamily="34" charset="0"/>
              </a:rPr>
              <a:t>Ensuite le TOUT en haut puis les PARTIES en bas.</a:t>
            </a:r>
          </a:p>
          <a:p>
            <a:endParaRPr lang="fr-FR" sz="2000" b="1" dirty="0">
              <a:solidFill>
                <a:srgbClr val="374997"/>
              </a:solidFill>
              <a:latin typeface="Century Gothic" panose="020B0502020202020204" pitchFamily="34" charset="0"/>
            </a:endParaRPr>
          </a:p>
          <a:p>
            <a:endParaRPr lang="fr-FR" sz="2400" b="1" dirty="0">
              <a:solidFill>
                <a:srgbClr val="374997"/>
              </a:solidFill>
              <a:latin typeface="Century Gothic" panose="020B0502020202020204" pitchFamily="34" charset="0"/>
            </a:endParaRPr>
          </a:p>
        </p:txBody>
      </p:sp>
      <p:pic>
        <p:nvPicPr>
          <p:cNvPr id="7" name="Image 6">
            <a:extLst>
              <a:ext uri="{FF2B5EF4-FFF2-40B4-BE49-F238E27FC236}">
                <a16:creationId xmlns:a16="http://schemas.microsoft.com/office/drawing/2014/main" id="{173591A8-EB5F-444B-9B67-1EBB7F866E0B}"/>
              </a:ext>
            </a:extLst>
          </p:cNvPr>
          <p:cNvPicPr>
            <a:picLocks noChangeAspect="1"/>
          </p:cNvPicPr>
          <p:nvPr/>
        </p:nvPicPr>
        <p:blipFill>
          <a:blip r:embed="rId2"/>
          <a:stretch>
            <a:fillRect/>
          </a:stretch>
        </p:blipFill>
        <p:spPr>
          <a:xfrm>
            <a:off x="6415815" y="3411869"/>
            <a:ext cx="4842389" cy="2060591"/>
          </a:xfrm>
          <a:prstGeom prst="rect">
            <a:avLst/>
          </a:prstGeom>
        </p:spPr>
      </p:pic>
      <p:sp>
        <p:nvSpPr>
          <p:cNvPr id="4" name="Espace réservé du pied de page 3">
            <a:extLst>
              <a:ext uri="{FF2B5EF4-FFF2-40B4-BE49-F238E27FC236}">
                <a16:creationId xmlns:a16="http://schemas.microsoft.com/office/drawing/2014/main" id="{DE7493A0-535B-D548-BA45-52918B2852E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1C82878D-FE74-0043-BADF-379E2320C7EE}"/>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193324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09953" y="4049392"/>
            <a:ext cx="11421018" cy="1826897"/>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Dans la bibliothèque, il y a tous les livres de l’école.</a:t>
            </a:r>
          </a:p>
          <a:p>
            <a:r>
              <a:rPr lang="fr-FR" sz="3200" b="1" dirty="0">
                <a:solidFill>
                  <a:srgbClr val="374997"/>
                </a:solidFill>
                <a:latin typeface="Century Gothic" panose="020B0502020202020204" pitchFamily="34" charset="0"/>
              </a:rPr>
              <a:t>Il y a des romans et des albums.</a:t>
            </a:r>
            <a:r>
              <a:rPr lang="fr-FR" sz="3200" b="1" dirty="0">
                <a:latin typeface="Century Gothic" panose="020B0502020202020204" pitchFamily="34" charset="0"/>
              </a:rPr>
              <a:t>.</a:t>
            </a:r>
          </a:p>
        </p:txBody>
      </p:sp>
      <p:sp>
        <p:nvSpPr>
          <p:cNvPr id="4" name="ZoneTexte 3">
            <a:extLst>
              <a:ext uri="{FF2B5EF4-FFF2-40B4-BE49-F238E27FC236}">
                <a16:creationId xmlns:a16="http://schemas.microsoft.com/office/drawing/2014/main" id="{E35FD9B8-15BF-4B41-9988-4A6984BF2714}"/>
              </a:ext>
            </a:extLst>
          </p:cNvPr>
          <p:cNvSpPr txBox="1"/>
          <p:nvPr/>
        </p:nvSpPr>
        <p:spPr>
          <a:xfrm>
            <a:off x="317729" y="1297337"/>
            <a:ext cx="11253067" cy="2169825"/>
          </a:xfrm>
          <a:prstGeom prst="rect">
            <a:avLst/>
          </a:prstGeom>
          <a:noFill/>
        </p:spPr>
        <p:txBody>
          <a:bodyPr wrap="square" rtlCol="0">
            <a:spAutoFit/>
          </a:bodyPr>
          <a:lstStyle/>
          <a:p>
            <a:r>
              <a:rPr lang="fr-FR" sz="2900" b="1" dirty="0">
                <a:solidFill>
                  <a:srgbClr val="374997"/>
                </a:solidFill>
                <a:latin typeface="Century Gothic" panose="020B0502020202020204" pitchFamily="34" charset="0"/>
              </a:rPr>
              <a:t>Lis la situation écrite, imagine-la.</a:t>
            </a:r>
          </a:p>
          <a:p>
            <a:r>
              <a:rPr lang="fr-FR" sz="2900" b="1" dirty="0">
                <a:solidFill>
                  <a:srgbClr val="374997"/>
                </a:solidFill>
                <a:latin typeface="Century Gothic" panose="020B0502020202020204" pitchFamily="34" charset="0"/>
              </a:rPr>
              <a:t>Ensuite, par deux, essayez de représenter la situation avec vos deux bandes de papier.</a:t>
            </a:r>
          </a:p>
          <a:p>
            <a:r>
              <a:rPr lang="fr-FR" sz="2400" dirty="0">
                <a:solidFill>
                  <a:srgbClr val="E50C67"/>
                </a:solidFill>
                <a:latin typeface="Century Gothic" panose="020B0502020202020204" pitchFamily="34" charset="0"/>
              </a:rPr>
              <a:t>Vous pouvez les découper, écrire dedans. L’objectif est d’organiser les informations de l’énoncé au moyen des bandes.</a:t>
            </a:r>
          </a:p>
        </p:txBody>
      </p:sp>
      <p:sp>
        <p:nvSpPr>
          <p:cNvPr id="7" name="Espace réservé du pied de page 6">
            <a:extLst>
              <a:ext uri="{FF2B5EF4-FFF2-40B4-BE49-F238E27FC236}">
                <a16:creationId xmlns:a16="http://schemas.microsoft.com/office/drawing/2014/main" id="{F17937FD-3305-BD41-B78F-9D51B6680CA1}"/>
              </a:ext>
            </a:extLst>
          </p:cNvPr>
          <p:cNvSpPr>
            <a:spLocks noGrp="1"/>
          </p:cNvSpPr>
          <p:nvPr>
            <p:ph type="ftr" sz="quarter" idx="11"/>
          </p:nvPr>
        </p:nvSpPr>
        <p:spPr/>
        <p:txBody>
          <a:bodyPr/>
          <a:lstStyle/>
          <a:p>
            <a:r>
              <a:rPr lang="fr-FR"/>
              <a:t>www.maitresseherisson.com</a:t>
            </a:r>
          </a:p>
        </p:txBody>
      </p:sp>
      <p:sp>
        <p:nvSpPr>
          <p:cNvPr id="8" name="Rectangle : coins arrondis 7">
            <a:extLst>
              <a:ext uri="{FF2B5EF4-FFF2-40B4-BE49-F238E27FC236}">
                <a16:creationId xmlns:a16="http://schemas.microsoft.com/office/drawing/2014/main" id="{9C96CDE1-3B60-D14C-A585-224578705287}"/>
              </a:ext>
            </a:extLst>
          </p:cNvPr>
          <p:cNvSpPr/>
          <p:nvPr/>
        </p:nvSpPr>
        <p:spPr>
          <a:xfrm>
            <a:off x="309952" y="229830"/>
            <a:ext cx="11421019" cy="578583"/>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p:txBody>
      </p:sp>
    </p:spTree>
    <p:extLst>
      <p:ext uri="{BB962C8B-B14F-4D97-AF65-F5344CB8AC3E}">
        <p14:creationId xmlns:p14="http://schemas.microsoft.com/office/powerpoint/2010/main" val="374130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09952" y="1576030"/>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374997"/>
                </a:solidFill>
                <a:latin typeface="Century Gothic" panose="020B0502020202020204" pitchFamily="34" charset="0"/>
              </a:rPr>
              <a:t>Quelles sont les 4 étapes pour le résoudre ?</a:t>
            </a:r>
          </a:p>
          <a:p>
            <a:endParaRPr lang="fr-FR" sz="24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1- Je me questionne </a:t>
            </a:r>
            <a:r>
              <a:rPr lang="fr-FR" sz="2000" dirty="0">
                <a:solidFill>
                  <a:srgbClr val="374997"/>
                </a:solidFill>
                <a:latin typeface="Century Gothic" panose="020B0502020202020204" pitchFamily="34" charset="0"/>
              </a:rPr>
              <a:t>(Qu’est-ce que je connais ? Qu’est-ce que je cherche ? Quelle est la plus grande quantité mise en jeu dans le problème ?)</a:t>
            </a:r>
          </a:p>
          <a:p>
            <a:r>
              <a:rPr lang="fr-FR" sz="2400" b="1" dirty="0">
                <a:solidFill>
                  <a:srgbClr val="374997"/>
                </a:solidFill>
                <a:latin typeface="Century Gothic" panose="020B0502020202020204" pitchFamily="34" charset="0"/>
              </a:rPr>
              <a:t>2- J’utilise la machine à décoder</a:t>
            </a:r>
          </a:p>
          <a:p>
            <a:r>
              <a:rPr lang="fr-FR" sz="2000" dirty="0">
                <a:solidFill>
                  <a:srgbClr val="374997"/>
                </a:solidFill>
                <a:latin typeface="Century Gothic" panose="020B0502020202020204" pitchFamily="34" charset="0"/>
              </a:rPr>
              <a:t>Je la complète d’abord avec le texte</a:t>
            </a:r>
          </a:p>
          <a:p>
            <a:r>
              <a:rPr lang="fr-FR" sz="2000" dirty="0">
                <a:solidFill>
                  <a:srgbClr val="374997"/>
                </a:solidFill>
                <a:latin typeface="Century Gothic" panose="020B0502020202020204" pitchFamily="34" charset="0"/>
              </a:rPr>
              <a:t>puis avec les donnés numériques. Je place</a:t>
            </a:r>
          </a:p>
          <a:p>
            <a:r>
              <a:rPr lang="fr-FR" sz="2000" dirty="0">
                <a:solidFill>
                  <a:srgbClr val="374997"/>
                </a:solidFill>
                <a:latin typeface="Century Gothic" panose="020B0502020202020204" pitchFamily="34" charset="0"/>
              </a:rPr>
              <a:t>Ensuite le TOUT en haut puis les PARTIES en bas.</a:t>
            </a:r>
            <a:endParaRPr lang="fr-FR" sz="24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3- J’écris les calculs</a:t>
            </a:r>
          </a:p>
          <a:p>
            <a:endParaRPr lang="fr-FR" sz="2400" b="1" dirty="0">
              <a:solidFill>
                <a:srgbClr val="374997"/>
              </a:solidFill>
              <a:latin typeface="Century Gothic" panose="020B0502020202020204" pitchFamily="34" charset="0"/>
            </a:endParaRPr>
          </a:p>
        </p:txBody>
      </p:sp>
      <p:pic>
        <p:nvPicPr>
          <p:cNvPr id="7" name="Image 6">
            <a:extLst>
              <a:ext uri="{FF2B5EF4-FFF2-40B4-BE49-F238E27FC236}">
                <a16:creationId xmlns:a16="http://schemas.microsoft.com/office/drawing/2014/main" id="{173591A8-EB5F-444B-9B67-1EBB7F866E0B}"/>
              </a:ext>
            </a:extLst>
          </p:cNvPr>
          <p:cNvPicPr>
            <a:picLocks noChangeAspect="1"/>
          </p:cNvPicPr>
          <p:nvPr/>
        </p:nvPicPr>
        <p:blipFill>
          <a:blip r:embed="rId2"/>
          <a:stretch>
            <a:fillRect/>
          </a:stretch>
        </p:blipFill>
        <p:spPr>
          <a:xfrm>
            <a:off x="6516176" y="3378820"/>
            <a:ext cx="4842389" cy="2060591"/>
          </a:xfrm>
          <a:prstGeom prst="rect">
            <a:avLst/>
          </a:prstGeom>
        </p:spPr>
      </p:pic>
      <p:sp>
        <p:nvSpPr>
          <p:cNvPr id="4" name="Espace réservé du pied de page 3">
            <a:extLst>
              <a:ext uri="{FF2B5EF4-FFF2-40B4-BE49-F238E27FC236}">
                <a16:creationId xmlns:a16="http://schemas.microsoft.com/office/drawing/2014/main" id="{FE028DAA-2395-D742-84AD-710993A5F54C}"/>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0F4FF377-F2C4-7243-9C6D-90B5BBEAF1C7}"/>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128655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309952" y="1576030"/>
            <a:ext cx="11323047" cy="4010472"/>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374997"/>
                </a:solidFill>
                <a:latin typeface="Century Gothic" panose="020B0502020202020204" pitchFamily="34" charset="0"/>
              </a:rPr>
              <a:t>Quelles sont les 4 étapes pour le résoudre ?</a:t>
            </a:r>
          </a:p>
          <a:p>
            <a:endParaRPr lang="fr-FR" sz="24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1- Je me questionne </a:t>
            </a:r>
            <a:r>
              <a:rPr lang="fr-FR" sz="2000" dirty="0">
                <a:solidFill>
                  <a:srgbClr val="374997"/>
                </a:solidFill>
                <a:latin typeface="Century Gothic" panose="020B0502020202020204" pitchFamily="34" charset="0"/>
              </a:rPr>
              <a:t>(Qu’est-ce que je connais ? Qu’est-ce que je cherche ? Quelle est la plus grande quantité mise en jeu dans le problème ?)</a:t>
            </a:r>
          </a:p>
          <a:p>
            <a:r>
              <a:rPr lang="fr-FR" sz="2400" b="1" dirty="0">
                <a:solidFill>
                  <a:srgbClr val="374997"/>
                </a:solidFill>
                <a:latin typeface="Century Gothic" panose="020B0502020202020204" pitchFamily="34" charset="0"/>
              </a:rPr>
              <a:t>2- J’utilise la machine à décoder</a:t>
            </a:r>
          </a:p>
          <a:p>
            <a:r>
              <a:rPr lang="fr-FR" sz="2000" dirty="0">
                <a:solidFill>
                  <a:srgbClr val="374997"/>
                </a:solidFill>
                <a:latin typeface="Century Gothic" panose="020B0502020202020204" pitchFamily="34" charset="0"/>
              </a:rPr>
              <a:t>Je la complète d’abord avec le texte</a:t>
            </a:r>
          </a:p>
          <a:p>
            <a:r>
              <a:rPr lang="fr-FR" sz="2000" dirty="0">
                <a:solidFill>
                  <a:srgbClr val="374997"/>
                </a:solidFill>
                <a:latin typeface="Century Gothic" panose="020B0502020202020204" pitchFamily="34" charset="0"/>
              </a:rPr>
              <a:t>puis avec les donnés numériques. Je place</a:t>
            </a:r>
          </a:p>
          <a:p>
            <a:r>
              <a:rPr lang="fr-FR" sz="2000" dirty="0">
                <a:solidFill>
                  <a:srgbClr val="374997"/>
                </a:solidFill>
                <a:latin typeface="Century Gothic" panose="020B0502020202020204" pitchFamily="34" charset="0"/>
              </a:rPr>
              <a:t>Ensuite le TOUT en haut puis les PARTIES en bas.</a:t>
            </a:r>
            <a:endParaRPr lang="fr-FR" sz="2400" b="1" dirty="0">
              <a:solidFill>
                <a:srgbClr val="374997"/>
              </a:solidFill>
              <a:latin typeface="Century Gothic" panose="020B0502020202020204" pitchFamily="34" charset="0"/>
            </a:endParaRPr>
          </a:p>
          <a:p>
            <a:r>
              <a:rPr lang="fr-FR" sz="2400" b="1" dirty="0">
                <a:solidFill>
                  <a:srgbClr val="374997"/>
                </a:solidFill>
                <a:latin typeface="Century Gothic" panose="020B0502020202020204" pitchFamily="34" charset="0"/>
              </a:rPr>
              <a:t>3- J’écris les calculs</a:t>
            </a:r>
          </a:p>
          <a:p>
            <a:r>
              <a:rPr lang="fr-FR" sz="2400" b="1" dirty="0">
                <a:solidFill>
                  <a:srgbClr val="374997"/>
                </a:solidFill>
                <a:latin typeface="Century Gothic" panose="020B0502020202020204" pitchFamily="34" charset="0"/>
              </a:rPr>
              <a:t>4- J’écris la phrase-réponse</a:t>
            </a:r>
          </a:p>
          <a:p>
            <a:endParaRPr lang="fr-FR" sz="2400" b="1" dirty="0">
              <a:solidFill>
                <a:srgbClr val="374997"/>
              </a:solidFill>
              <a:latin typeface="Century Gothic" panose="020B0502020202020204" pitchFamily="34" charset="0"/>
            </a:endParaRPr>
          </a:p>
        </p:txBody>
      </p:sp>
      <p:pic>
        <p:nvPicPr>
          <p:cNvPr id="7" name="Image 6">
            <a:extLst>
              <a:ext uri="{FF2B5EF4-FFF2-40B4-BE49-F238E27FC236}">
                <a16:creationId xmlns:a16="http://schemas.microsoft.com/office/drawing/2014/main" id="{173591A8-EB5F-444B-9B67-1EBB7F866E0B}"/>
              </a:ext>
            </a:extLst>
          </p:cNvPr>
          <p:cNvPicPr>
            <a:picLocks noChangeAspect="1"/>
          </p:cNvPicPr>
          <p:nvPr/>
        </p:nvPicPr>
        <p:blipFill>
          <a:blip r:embed="rId2"/>
          <a:stretch>
            <a:fillRect/>
          </a:stretch>
        </p:blipFill>
        <p:spPr>
          <a:xfrm>
            <a:off x="6516176" y="3378820"/>
            <a:ext cx="4842389" cy="2060591"/>
          </a:xfrm>
          <a:prstGeom prst="rect">
            <a:avLst/>
          </a:prstGeom>
        </p:spPr>
      </p:pic>
      <p:sp>
        <p:nvSpPr>
          <p:cNvPr id="4" name="Espace réservé du pied de page 3">
            <a:extLst>
              <a:ext uri="{FF2B5EF4-FFF2-40B4-BE49-F238E27FC236}">
                <a16:creationId xmlns:a16="http://schemas.microsoft.com/office/drawing/2014/main" id="{FE028DAA-2395-D742-84AD-710993A5F54C}"/>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0F4FF377-F2C4-7243-9C6D-90B5BBEAF1C7}"/>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Réactivation</a:t>
            </a:r>
          </a:p>
        </p:txBody>
      </p:sp>
    </p:spTree>
    <p:extLst>
      <p:ext uri="{BB962C8B-B14F-4D97-AF65-F5344CB8AC3E}">
        <p14:creationId xmlns:p14="http://schemas.microsoft.com/office/powerpoint/2010/main" val="233372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72C1DA60-F9E7-814F-90A1-5B06302802C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BEF8A258-CEE0-6B40-8EBB-EEAD93AF3F81}"/>
              </a:ext>
            </a:extLst>
          </p:cNvPr>
          <p:cNvSpPr/>
          <p:nvPr/>
        </p:nvSpPr>
        <p:spPr>
          <a:xfrm>
            <a:off x="378981" y="2716552"/>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spTree>
    <p:extLst>
      <p:ext uri="{BB962C8B-B14F-4D97-AF65-F5344CB8AC3E}">
        <p14:creationId xmlns:p14="http://schemas.microsoft.com/office/powerpoint/2010/main" val="272053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72C1DA60-F9E7-814F-90A1-5B06302802C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BEF8A258-CEE0-6B40-8EBB-EEAD93AF3F81}"/>
              </a:ext>
            </a:extLst>
          </p:cNvPr>
          <p:cNvSpPr/>
          <p:nvPr/>
        </p:nvSpPr>
        <p:spPr>
          <a:xfrm>
            <a:off x="100362" y="98725"/>
            <a:ext cx="3578070" cy="1105607"/>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374997"/>
                </a:solidFill>
                <a:latin typeface="Century Gothic" panose="020B0502020202020204" pitchFamily="34" charset="0"/>
              </a:rPr>
              <a:t>Apprendre à chercher </a:t>
            </a:r>
            <a:endParaRPr lang="fr-FR" b="1" dirty="0">
              <a:solidFill>
                <a:srgbClr val="374997"/>
              </a:solidFill>
              <a:latin typeface="Century Gothic" panose="020B0502020202020204" pitchFamily="34" charset="0"/>
            </a:endParaRPr>
          </a:p>
          <a:p>
            <a:pPr algn="ctr"/>
            <a:r>
              <a:rPr lang="fr-FR" sz="2000" b="1" dirty="0">
                <a:solidFill>
                  <a:srgbClr val="E50C67"/>
                </a:solidFill>
                <a:latin typeface="Century Gothic" panose="020B0502020202020204" pitchFamily="34" charset="0"/>
              </a:rPr>
              <a:t>Situations de partie-tout</a:t>
            </a:r>
          </a:p>
          <a:p>
            <a:pPr algn="ctr"/>
            <a:r>
              <a:rPr lang="fr-FR" sz="2000" b="1" dirty="0">
                <a:solidFill>
                  <a:srgbClr val="00B0F0"/>
                </a:solidFill>
                <a:latin typeface="Century Gothic" panose="020B0502020202020204" pitchFamily="34" charset="0"/>
              </a:rPr>
              <a:t>Entraînement</a:t>
            </a:r>
          </a:p>
        </p:txBody>
      </p:sp>
      <p:pic>
        <p:nvPicPr>
          <p:cNvPr id="5" name="Image 4">
            <a:extLst>
              <a:ext uri="{FF2B5EF4-FFF2-40B4-BE49-F238E27FC236}">
                <a16:creationId xmlns:a16="http://schemas.microsoft.com/office/drawing/2014/main" id="{45DB0D4F-932F-DA48-ADDF-DF78F97B84A1}"/>
              </a:ext>
            </a:extLst>
          </p:cNvPr>
          <p:cNvPicPr>
            <a:picLocks noChangeAspect="1"/>
          </p:cNvPicPr>
          <p:nvPr/>
        </p:nvPicPr>
        <p:blipFill>
          <a:blip r:embed="rId2"/>
          <a:stretch>
            <a:fillRect/>
          </a:stretch>
        </p:blipFill>
        <p:spPr>
          <a:xfrm>
            <a:off x="3785303" y="0"/>
            <a:ext cx="4835137" cy="6858000"/>
          </a:xfrm>
          <a:prstGeom prst="rect">
            <a:avLst/>
          </a:prstGeom>
        </p:spPr>
      </p:pic>
    </p:spTree>
    <p:extLst>
      <p:ext uri="{BB962C8B-B14F-4D97-AF65-F5344CB8AC3E}">
        <p14:creationId xmlns:p14="http://schemas.microsoft.com/office/powerpoint/2010/main" val="279773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72C1DA60-F9E7-814F-90A1-5B06302802C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BEF8A258-CEE0-6B40-8EBB-EEAD93AF3F81}"/>
              </a:ext>
            </a:extLst>
          </p:cNvPr>
          <p:cNvSpPr/>
          <p:nvPr/>
        </p:nvSpPr>
        <p:spPr>
          <a:xfrm>
            <a:off x="100362" y="98725"/>
            <a:ext cx="3578070" cy="1105607"/>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374997"/>
                </a:solidFill>
                <a:latin typeface="Century Gothic" panose="020B0502020202020204" pitchFamily="34" charset="0"/>
              </a:rPr>
              <a:t>Apprendre à chercher </a:t>
            </a:r>
            <a:endParaRPr lang="fr-FR" b="1" dirty="0">
              <a:solidFill>
                <a:srgbClr val="374997"/>
              </a:solidFill>
              <a:latin typeface="Century Gothic" panose="020B0502020202020204" pitchFamily="34" charset="0"/>
            </a:endParaRPr>
          </a:p>
          <a:p>
            <a:pPr algn="ctr"/>
            <a:r>
              <a:rPr lang="fr-FR" sz="2000" b="1" dirty="0">
                <a:solidFill>
                  <a:srgbClr val="E50C67"/>
                </a:solidFill>
                <a:latin typeface="Century Gothic" panose="020B0502020202020204" pitchFamily="34" charset="0"/>
              </a:rPr>
              <a:t>Situations de partie-tout</a:t>
            </a:r>
          </a:p>
          <a:p>
            <a:pPr algn="ctr"/>
            <a:r>
              <a:rPr lang="fr-FR" sz="2000" b="1" dirty="0">
                <a:solidFill>
                  <a:srgbClr val="00B0F0"/>
                </a:solidFill>
                <a:latin typeface="Century Gothic" panose="020B0502020202020204" pitchFamily="34" charset="0"/>
              </a:rPr>
              <a:t>Correction</a:t>
            </a:r>
          </a:p>
        </p:txBody>
      </p:sp>
      <p:pic>
        <p:nvPicPr>
          <p:cNvPr id="5" name="Image 4">
            <a:extLst>
              <a:ext uri="{FF2B5EF4-FFF2-40B4-BE49-F238E27FC236}">
                <a16:creationId xmlns:a16="http://schemas.microsoft.com/office/drawing/2014/main" id="{45DB0D4F-932F-DA48-ADDF-DF78F97B84A1}"/>
              </a:ext>
            </a:extLst>
          </p:cNvPr>
          <p:cNvPicPr>
            <a:picLocks noChangeAspect="1"/>
          </p:cNvPicPr>
          <p:nvPr/>
        </p:nvPicPr>
        <p:blipFill>
          <a:blip r:embed="rId2"/>
          <a:stretch>
            <a:fillRect/>
          </a:stretch>
        </p:blipFill>
        <p:spPr>
          <a:xfrm>
            <a:off x="3785303" y="0"/>
            <a:ext cx="4835137" cy="6858000"/>
          </a:xfrm>
          <a:prstGeom prst="rect">
            <a:avLst/>
          </a:prstGeom>
        </p:spPr>
      </p:pic>
    </p:spTree>
    <p:extLst>
      <p:ext uri="{BB962C8B-B14F-4D97-AF65-F5344CB8AC3E}">
        <p14:creationId xmlns:p14="http://schemas.microsoft.com/office/powerpoint/2010/main" val="28125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FCFEDDA3-80C2-4F41-BCE4-F563C6C1752C}"/>
              </a:ext>
            </a:extLst>
          </p:cNvPr>
          <p:cNvPicPr>
            <a:picLocks noChangeAspect="1"/>
          </p:cNvPicPr>
          <p:nvPr/>
        </p:nvPicPr>
        <p:blipFill>
          <a:blip r:embed="rId2"/>
          <a:stretch>
            <a:fillRect/>
          </a:stretch>
        </p:blipFill>
        <p:spPr>
          <a:xfrm>
            <a:off x="3774505" y="98725"/>
            <a:ext cx="8213504" cy="5703309"/>
          </a:xfrm>
          <a:prstGeom prst="rect">
            <a:avLst/>
          </a:prstGeom>
        </p:spPr>
      </p:pic>
      <p:sp>
        <p:nvSpPr>
          <p:cNvPr id="4" name="Espace réservé du pied de page 3">
            <a:extLst>
              <a:ext uri="{FF2B5EF4-FFF2-40B4-BE49-F238E27FC236}">
                <a16:creationId xmlns:a16="http://schemas.microsoft.com/office/drawing/2014/main" id="{CFC2BF1E-1BAC-F94E-BF59-DFE22B2F8D6E}"/>
              </a:ext>
            </a:extLst>
          </p:cNvPr>
          <p:cNvSpPr>
            <a:spLocks noGrp="1"/>
          </p:cNvSpPr>
          <p:nvPr>
            <p:ph type="ftr" sz="quarter" idx="11"/>
          </p:nvPr>
        </p:nvSpPr>
        <p:spPr/>
        <p:txBody>
          <a:bodyPr/>
          <a:lstStyle/>
          <a:p>
            <a:r>
              <a:rPr lang="fr-FR"/>
              <a:t>www.maitresseherisson.com</a:t>
            </a:r>
          </a:p>
        </p:txBody>
      </p:sp>
      <p:sp>
        <p:nvSpPr>
          <p:cNvPr id="8" name="Rectangle : coins arrondis 7">
            <a:extLst>
              <a:ext uri="{FF2B5EF4-FFF2-40B4-BE49-F238E27FC236}">
                <a16:creationId xmlns:a16="http://schemas.microsoft.com/office/drawing/2014/main" id="{31013CD5-7E8C-4848-9DA9-3BB2000C2248}"/>
              </a:ext>
            </a:extLst>
          </p:cNvPr>
          <p:cNvSpPr/>
          <p:nvPr/>
        </p:nvSpPr>
        <p:spPr>
          <a:xfrm>
            <a:off x="100362" y="98725"/>
            <a:ext cx="3578070" cy="1105607"/>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374997"/>
                </a:solidFill>
                <a:latin typeface="Century Gothic" panose="020B0502020202020204" pitchFamily="34" charset="0"/>
              </a:rPr>
              <a:t>Apprendre à chercher </a:t>
            </a:r>
            <a:endParaRPr lang="fr-FR" b="1" dirty="0">
              <a:solidFill>
                <a:srgbClr val="374997"/>
              </a:solidFill>
              <a:latin typeface="Century Gothic" panose="020B0502020202020204" pitchFamily="34" charset="0"/>
            </a:endParaRPr>
          </a:p>
          <a:p>
            <a:pPr algn="ctr"/>
            <a:r>
              <a:rPr lang="fr-FR" sz="2000" b="1" dirty="0">
                <a:solidFill>
                  <a:srgbClr val="E50C67"/>
                </a:solidFill>
                <a:latin typeface="Century Gothic" panose="020B0502020202020204" pitchFamily="34" charset="0"/>
              </a:rPr>
              <a:t>Situations de partie-tout</a:t>
            </a:r>
          </a:p>
          <a:p>
            <a:pPr algn="ctr"/>
            <a:r>
              <a:rPr lang="fr-FR" sz="2000" b="1" dirty="0">
                <a:solidFill>
                  <a:srgbClr val="00B0F0"/>
                </a:solidFill>
                <a:latin typeface="Century Gothic" panose="020B0502020202020204" pitchFamily="34" charset="0"/>
              </a:rPr>
              <a:t>Correction</a:t>
            </a:r>
          </a:p>
        </p:txBody>
      </p:sp>
    </p:spTree>
    <p:extLst>
      <p:ext uri="{BB962C8B-B14F-4D97-AF65-F5344CB8AC3E}">
        <p14:creationId xmlns:p14="http://schemas.microsoft.com/office/powerpoint/2010/main" val="1826966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CFC2BF1E-1BAC-F94E-BF59-DFE22B2F8D6E}"/>
              </a:ext>
            </a:extLst>
          </p:cNvPr>
          <p:cNvSpPr>
            <a:spLocks noGrp="1"/>
          </p:cNvSpPr>
          <p:nvPr>
            <p:ph type="ftr" sz="quarter" idx="11"/>
          </p:nvPr>
        </p:nvSpPr>
        <p:spPr/>
        <p:txBody>
          <a:bodyPr/>
          <a:lstStyle/>
          <a:p>
            <a:r>
              <a:rPr lang="fr-FR"/>
              <a:t>www.maitresseherisson.com</a:t>
            </a:r>
          </a:p>
        </p:txBody>
      </p:sp>
      <p:sp>
        <p:nvSpPr>
          <p:cNvPr id="8" name="Rectangle : coins arrondis 7">
            <a:extLst>
              <a:ext uri="{FF2B5EF4-FFF2-40B4-BE49-F238E27FC236}">
                <a16:creationId xmlns:a16="http://schemas.microsoft.com/office/drawing/2014/main" id="{31013CD5-7E8C-4848-9DA9-3BB2000C2248}"/>
              </a:ext>
            </a:extLst>
          </p:cNvPr>
          <p:cNvSpPr/>
          <p:nvPr/>
        </p:nvSpPr>
        <p:spPr>
          <a:xfrm>
            <a:off x="100362" y="98725"/>
            <a:ext cx="3578070" cy="1105607"/>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374997"/>
                </a:solidFill>
                <a:latin typeface="Century Gothic" panose="020B0502020202020204" pitchFamily="34" charset="0"/>
              </a:rPr>
              <a:t>Apprendre à chercher </a:t>
            </a:r>
            <a:endParaRPr lang="fr-FR" b="1" dirty="0">
              <a:solidFill>
                <a:srgbClr val="374997"/>
              </a:solidFill>
              <a:latin typeface="Century Gothic" panose="020B0502020202020204" pitchFamily="34" charset="0"/>
            </a:endParaRPr>
          </a:p>
          <a:p>
            <a:pPr algn="ctr"/>
            <a:r>
              <a:rPr lang="fr-FR" sz="2000" b="1" dirty="0">
                <a:solidFill>
                  <a:srgbClr val="E50C67"/>
                </a:solidFill>
                <a:latin typeface="Century Gothic" panose="020B0502020202020204" pitchFamily="34" charset="0"/>
              </a:rPr>
              <a:t>Situations de partie-tout</a:t>
            </a:r>
          </a:p>
          <a:p>
            <a:pPr algn="ctr"/>
            <a:r>
              <a:rPr lang="fr-FR" sz="2000" b="1" dirty="0">
                <a:solidFill>
                  <a:srgbClr val="00B0F0"/>
                </a:solidFill>
                <a:latin typeface="Century Gothic" panose="020B0502020202020204" pitchFamily="34" charset="0"/>
              </a:rPr>
              <a:t>Correction</a:t>
            </a:r>
          </a:p>
        </p:txBody>
      </p:sp>
      <p:pic>
        <p:nvPicPr>
          <p:cNvPr id="6" name="Image 5">
            <a:extLst>
              <a:ext uri="{FF2B5EF4-FFF2-40B4-BE49-F238E27FC236}">
                <a16:creationId xmlns:a16="http://schemas.microsoft.com/office/drawing/2014/main" id="{F8FA1409-49B0-2848-851B-AD885428F281}"/>
              </a:ext>
            </a:extLst>
          </p:cNvPr>
          <p:cNvPicPr>
            <a:picLocks noChangeAspect="1"/>
          </p:cNvPicPr>
          <p:nvPr/>
        </p:nvPicPr>
        <p:blipFill>
          <a:blip r:embed="rId2"/>
          <a:stretch>
            <a:fillRect/>
          </a:stretch>
        </p:blipFill>
        <p:spPr>
          <a:xfrm>
            <a:off x="3824262" y="98725"/>
            <a:ext cx="8267375" cy="5420332"/>
          </a:xfrm>
          <a:prstGeom prst="rect">
            <a:avLst/>
          </a:prstGeom>
        </p:spPr>
      </p:pic>
    </p:spTree>
    <p:extLst>
      <p:ext uri="{BB962C8B-B14F-4D97-AF65-F5344CB8AC3E}">
        <p14:creationId xmlns:p14="http://schemas.microsoft.com/office/powerpoint/2010/main" val="1953476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CFC2BF1E-1BAC-F94E-BF59-DFE22B2F8D6E}"/>
              </a:ext>
            </a:extLst>
          </p:cNvPr>
          <p:cNvSpPr>
            <a:spLocks noGrp="1"/>
          </p:cNvSpPr>
          <p:nvPr>
            <p:ph type="ftr" sz="quarter" idx="11"/>
          </p:nvPr>
        </p:nvSpPr>
        <p:spPr/>
        <p:txBody>
          <a:bodyPr/>
          <a:lstStyle/>
          <a:p>
            <a:r>
              <a:rPr lang="fr-FR"/>
              <a:t>www.maitresseherisson.com</a:t>
            </a:r>
          </a:p>
        </p:txBody>
      </p:sp>
      <p:sp>
        <p:nvSpPr>
          <p:cNvPr id="8" name="Rectangle : coins arrondis 7">
            <a:extLst>
              <a:ext uri="{FF2B5EF4-FFF2-40B4-BE49-F238E27FC236}">
                <a16:creationId xmlns:a16="http://schemas.microsoft.com/office/drawing/2014/main" id="{31013CD5-7E8C-4848-9DA9-3BB2000C2248}"/>
              </a:ext>
            </a:extLst>
          </p:cNvPr>
          <p:cNvSpPr/>
          <p:nvPr/>
        </p:nvSpPr>
        <p:spPr>
          <a:xfrm>
            <a:off x="100362" y="98725"/>
            <a:ext cx="3578070" cy="1105607"/>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374997"/>
                </a:solidFill>
                <a:latin typeface="Century Gothic" panose="020B0502020202020204" pitchFamily="34" charset="0"/>
              </a:rPr>
              <a:t>Apprendre à chercher </a:t>
            </a:r>
            <a:endParaRPr lang="fr-FR" b="1" dirty="0">
              <a:solidFill>
                <a:srgbClr val="374997"/>
              </a:solidFill>
              <a:latin typeface="Century Gothic" panose="020B0502020202020204" pitchFamily="34" charset="0"/>
            </a:endParaRPr>
          </a:p>
          <a:p>
            <a:pPr algn="ctr"/>
            <a:r>
              <a:rPr lang="fr-FR" sz="2000" b="1" dirty="0">
                <a:solidFill>
                  <a:srgbClr val="E50C67"/>
                </a:solidFill>
                <a:latin typeface="Century Gothic" panose="020B0502020202020204" pitchFamily="34" charset="0"/>
              </a:rPr>
              <a:t>Situations de partie-tout</a:t>
            </a:r>
          </a:p>
          <a:p>
            <a:pPr algn="ctr"/>
            <a:r>
              <a:rPr lang="fr-FR" sz="2000" b="1" dirty="0">
                <a:solidFill>
                  <a:srgbClr val="00B0F0"/>
                </a:solidFill>
                <a:latin typeface="Century Gothic" panose="020B0502020202020204" pitchFamily="34" charset="0"/>
              </a:rPr>
              <a:t>Correction</a:t>
            </a:r>
          </a:p>
        </p:txBody>
      </p:sp>
      <p:pic>
        <p:nvPicPr>
          <p:cNvPr id="7" name="Image 6">
            <a:extLst>
              <a:ext uri="{FF2B5EF4-FFF2-40B4-BE49-F238E27FC236}">
                <a16:creationId xmlns:a16="http://schemas.microsoft.com/office/drawing/2014/main" id="{AE795EAA-FA90-6448-B702-5D506388A5AC}"/>
              </a:ext>
            </a:extLst>
          </p:cNvPr>
          <p:cNvPicPr>
            <a:picLocks noChangeAspect="1"/>
          </p:cNvPicPr>
          <p:nvPr/>
        </p:nvPicPr>
        <p:blipFill>
          <a:blip r:embed="rId2"/>
          <a:stretch>
            <a:fillRect/>
          </a:stretch>
        </p:blipFill>
        <p:spPr>
          <a:xfrm>
            <a:off x="3825800" y="98725"/>
            <a:ext cx="8265837" cy="5344132"/>
          </a:xfrm>
          <a:prstGeom prst="rect">
            <a:avLst/>
          </a:prstGeom>
        </p:spPr>
      </p:pic>
    </p:spTree>
    <p:extLst>
      <p:ext uri="{BB962C8B-B14F-4D97-AF65-F5344CB8AC3E}">
        <p14:creationId xmlns:p14="http://schemas.microsoft.com/office/powerpoint/2010/main" val="1572998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72C1DA60-F9E7-814F-90A1-5B06302802C1}"/>
              </a:ext>
            </a:extLst>
          </p:cNvPr>
          <p:cNvSpPr>
            <a:spLocks noGrp="1"/>
          </p:cNvSpPr>
          <p:nvPr>
            <p:ph type="ftr" sz="quarter" idx="11"/>
          </p:nvPr>
        </p:nvSpPr>
        <p:spPr/>
        <p:txBody>
          <a:bodyPr/>
          <a:lstStyle/>
          <a:p>
            <a:r>
              <a:rPr lang="fr-FR"/>
              <a:t>www.maitresseherisson.com</a:t>
            </a:r>
          </a:p>
        </p:txBody>
      </p:sp>
      <p:sp>
        <p:nvSpPr>
          <p:cNvPr id="6" name="Rectangle : coins arrondis 5">
            <a:extLst>
              <a:ext uri="{FF2B5EF4-FFF2-40B4-BE49-F238E27FC236}">
                <a16:creationId xmlns:a16="http://schemas.microsoft.com/office/drawing/2014/main" id="{0502C844-366C-7847-B279-3F38B3B8CD53}"/>
              </a:ext>
            </a:extLst>
          </p:cNvPr>
          <p:cNvSpPr/>
          <p:nvPr/>
        </p:nvSpPr>
        <p:spPr>
          <a:xfrm>
            <a:off x="97972" y="136525"/>
            <a:ext cx="11963400" cy="712561"/>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b="1" dirty="0">
                <a:solidFill>
                  <a:srgbClr val="374997"/>
                </a:solidFill>
                <a:latin typeface="Century Gothic" panose="020B0502020202020204" pitchFamily="34" charset="0"/>
              </a:rPr>
              <a:t>-</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 - </a:t>
            </a:r>
            <a:r>
              <a:rPr lang="fr-FR" sz="2800" b="1" dirty="0">
                <a:solidFill>
                  <a:srgbClr val="00B0F0"/>
                </a:solidFill>
                <a:latin typeface="Century Gothic" panose="020B0502020202020204" pitchFamily="34" charset="0"/>
              </a:rPr>
              <a:t>Entraînement</a:t>
            </a:r>
          </a:p>
        </p:txBody>
      </p:sp>
      <p:sp>
        <p:nvSpPr>
          <p:cNvPr id="8" name="ZoneTexte 7">
            <a:extLst>
              <a:ext uri="{FF2B5EF4-FFF2-40B4-BE49-F238E27FC236}">
                <a16:creationId xmlns:a16="http://schemas.microsoft.com/office/drawing/2014/main" id="{4E9AF04F-B69C-0D47-8B13-30266B6F430E}"/>
              </a:ext>
            </a:extLst>
          </p:cNvPr>
          <p:cNvSpPr txBox="1"/>
          <p:nvPr/>
        </p:nvSpPr>
        <p:spPr>
          <a:xfrm>
            <a:off x="4288971" y="985611"/>
            <a:ext cx="3614057" cy="400110"/>
          </a:xfrm>
          <a:prstGeom prst="rect">
            <a:avLst/>
          </a:prstGeom>
          <a:noFill/>
        </p:spPr>
        <p:txBody>
          <a:bodyPr wrap="square">
            <a:spAutoFit/>
          </a:bodyPr>
          <a:lstStyle/>
          <a:p>
            <a:r>
              <a:rPr lang="fr-FR" sz="2000" b="1" dirty="0">
                <a:solidFill>
                  <a:srgbClr val="374997"/>
                </a:solidFill>
                <a:latin typeface="Century Gothic" panose="020B0502020202020204" pitchFamily="34" charset="0"/>
              </a:rPr>
              <a:t>Exercices 5, 6, 9 et 10 p.235 </a:t>
            </a:r>
          </a:p>
        </p:txBody>
      </p:sp>
      <p:pic>
        <p:nvPicPr>
          <p:cNvPr id="12" name="Image 11">
            <a:extLst>
              <a:ext uri="{FF2B5EF4-FFF2-40B4-BE49-F238E27FC236}">
                <a16:creationId xmlns:a16="http://schemas.microsoft.com/office/drawing/2014/main" id="{40962D01-3FF1-3F4F-92A0-0B5C760098B2}"/>
              </a:ext>
            </a:extLst>
          </p:cNvPr>
          <p:cNvPicPr>
            <a:picLocks noChangeAspect="1"/>
          </p:cNvPicPr>
          <p:nvPr/>
        </p:nvPicPr>
        <p:blipFill>
          <a:blip r:embed="rId2"/>
          <a:stretch>
            <a:fillRect/>
          </a:stretch>
        </p:blipFill>
        <p:spPr>
          <a:xfrm>
            <a:off x="457197" y="4160874"/>
            <a:ext cx="5534792" cy="1619439"/>
          </a:xfrm>
          <a:prstGeom prst="rect">
            <a:avLst/>
          </a:prstGeom>
        </p:spPr>
      </p:pic>
      <p:pic>
        <p:nvPicPr>
          <p:cNvPr id="14" name="Image 13">
            <a:extLst>
              <a:ext uri="{FF2B5EF4-FFF2-40B4-BE49-F238E27FC236}">
                <a16:creationId xmlns:a16="http://schemas.microsoft.com/office/drawing/2014/main" id="{DE369EC3-7D5D-B446-8549-A2CA99A70E58}"/>
              </a:ext>
            </a:extLst>
          </p:cNvPr>
          <p:cNvPicPr>
            <a:picLocks noChangeAspect="1"/>
          </p:cNvPicPr>
          <p:nvPr/>
        </p:nvPicPr>
        <p:blipFill>
          <a:blip r:embed="rId3"/>
          <a:stretch>
            <a:fillRect/>
          </a:stretch>
        </p:blipFill>
        <p:spPr>
          <a:xfrm>
            <a:off x="6242959" y="1566369"/>
            <a:ext cx="5524499" cy="4579789"/>
          </a:xfrm>
          <a:prstGeom prst="rect">
            <a:avLst/>
          </a:prstGeom>
        </p:spPr>
      </p:pic>
      <p:pic>
        <p:nvPicPr>
          <p:cNvPr id="16" name="Image 15">
            <a:extLst>
              <a:ext uri="{FF2B5EF4-FFF2-40B4-BE49-F238E27FC236}">
                <a16:creationId xmlns:a16="http://schemas.microsoft.com/office/drawing/2014/main" id="{3E73E89B-4025-984B-9F4F-48C1484BF780}"/>
              </a:ext>
            </a:extLst>
          </p:cNvPr>
          <p:cNvPicPr>
            <a:picLocks noChangeAspect="1"/>
          </p:cNvPicPr>
          <p:nvPr/>
        </p:nvPicPr>
        <p:blipFill>
          <a:blip r:embed="rId4"/>
          <a:stretch>
            <a:fillRect/>
          </a:stretch>
        </p:blipFill>
        <p:spPr>
          <a:xfrm>
            <a:off x="457197" y="1696417"/>
            <a:ext cx="5530003" cy="2464458"/>
          </a:xfrm>
          <a:prstGeom prst="rect">
            <a:avLst/>
          </a:prstGeom>
        </p:spPr>
      </p:pic>
    </p:spTree>
    <p:extLst>
      <p:ext uri="{BB962C8B-B14F-4D97-AF65-F5344CB8AC3E}">
        <p14:creationId xmlns:p14="http://schemas.microsoft.com/office/powerpoint/2010/main" val="2358709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442814"/>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1</a:t>
            </a:r>
          </a:p>
          <a:p>
            <a:pPr algn="ctr"/>
            <a:r>
              <a:rPr lang="fr-FR" sz="5400" b="1" dirty="0">
                <a:solidFill>
                  <a:srgbClr val="E50C67"/>
                </a:solidFill>
                <a:latin typeface="Century Gothic" panose="020B0502020202020204" pitchFamily="34" charset="0"/>
                <a:cs typeface="Baloo" panose="03080902040302020200" pitchFamily="66" charset="77"/>
              </a:rPr>
              <a:t>Semaine 2</a:t>
            </a:r>
          </a:p>
          <a:p>
            <a:pPr algn="ctr"/>
            <a:r>
              <a:rPr lang="fr-FR" sz="5400" b="1" dirty="0">
                <a:solidFill>
                  <a:srgbClr val="E7C6DB"/>
                </a:solidFill>
                <a:latin typeface="Century Gothic" panose="020B0502020202020204" pitchFamily="34" charset="0"/>
                <a:cs typeface="Baloo" panose="03080902040302020200" pitchFamily="66" charset="77"/>
              </a:rPr>
              <a:t>Jeudi</a:t>
            </a:r>
          </a:p>
        </p:txBody>
      </p:sp>
      <p:sp>
        <p:nvSpPr>
          <p:cNvPr id="3" name="Espace réservé du pied de page 2">
            <a:extLst>
              <a:ext uri="{FF2B5EF4-FFF2-40B4-BE49-F238E27FC236}">
                <a16:creationId xmlns:a16="http://schemas.microsoft.com/office/drawing/2014/main" id="{7E416A69-11B0-FB4C-9E2A-E83ABE9BD109}"/>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32248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EB790FD9-0F35-F546-BE65-F84961E1C15A}"/>
              </a:ext>
            </a:extLst>
          </p:cNvPr>
          <p:cNvSpPr>
            <a:spLocks noGrp="1"/>
          </p:cNvSpPr>
          <p:nvPr>
            <p:ph type="ftr" sz="quarter" idx="11"/>
          </p:nvPr>
        </p:nvSpPr>
        <p:spPr/>
        <p:txBody>
          <a:bodyPr/>
          <a:lstStyle/>
          <a:p>
            <a:r>
              <a:rPr lang="fr-FR"/>
              <a:t>www.maitresseherisson.com</a:t>
            </a:r>
          </a:p>
        </p:txBody>
      </p:sp>
      <p:sp>
        <p:nvSpPr>
          <p:cNvPr id="11" name="Rectangle : coins arrondis 10">
            <a:extLst>
              <a:ext uri="{FF2B5EF4-FFF2-40B4-BE49-F238E27FC236}">
                <a16:creationId xmlns:a16="http://schemas.microsoft.com/office/drawing/2014/main" id="{9AC2F3F2-E3C9-394D-B7F8-77AE908D8EB1}"/>
              </a:ext>
            </a:extLst>
          </p:cNvPr>
          <p:cNvSpPr/>
          <p:nvPr/>
        </p:nvSpPr>
        <p:spPr>
          <a:xfrm>
            <a:off x="309952" y="2515551"/>
            <a:ext cx="11421018" cy="1826897"/>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Dans la bibliothèque, il y a tous les livres de l’école.</a:t>
            </a:r>
          </a:p>
          <a:p>
            <a:r>
              <a:rPr lang="fr-FR" sz="3200" b="1" dirty="0">
                <a:solidFill>
                  <a:srgbClr val="374997"/>
                </a:solidFill>
                <a:latin typeface="Century Gothic" panose="020B0502020202020204" pitchFamily="34" charset="0"/>
              </a:rPr>
              <a:t>Il y a des romans et des albums.</a:t>
            </a:r>
            <a:r>
              <a:rPr lang="fr-FR" sz="3200" b="1" dirty="0">
                <a:latin typeface="Century Gothic" panose="020B0502020202020204" pitchFamily="34" charset="0"/>
              </a:rPr>
              <a:t>.</a:t>
            </a:r>
          </a:p>
        </p:txBody>
      </p:sp>
      <p:sp>
        <p:nvSpPr>
          <p:cNvPr id="8" name="Rectangle : coins arrondis 7">
            <a:extLst>
              <a:ext uri="{FF2B5EF4-FFF2-40B4-BE49-F238E27FC236}">
                <a16:creationId xmlns:a16="http://schemas.microsoft.com/office/drawing/2014/main" id="{68D093F0-5690-294B-847A-158BD359B7A4}"/>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MISE EN COMMUN</a:t>
            </a:r>
          </a:p>
        </p:txBody>
      </p:sp>
    </p:spTree>
    <p:extLst>
      <p:ext uri="{BB962C8B-B14F-4D97-AF65-F5344CB8AC3E}">
        <p14:creationId xmlns:p14="http://schemas.microsoft.com/office/powerpoint/2010/main" val="1210666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C68B51E3-B975-3644-B792-F06204F223BA}"/>
              </a:ext>
            </a:extLst>
          </p:cNvPr>
          <p:cNvSpPr>
            <a:spLocks noGrp="1"/>
          </p:cNvSpPr>
          <p:nvPr>
            <p:ph type="ftr" sz="quarter" idx="11"/>
          </p:nvPr>
        </p:nvSpPr>
        <p:spPr/>
        <p:txBody>
          <a:bodyPr/>
          <a:lstStyle/>
          <a:p>
            <a:r>
              <a:rPr lang="fr-FR"/>
              <a:t>www.maitresseherisson.com</a:t>
            </a:r>
          </a:p>
        </p:txBody>
      </p:sp>
      <p:sp>
        <p:nvSpPr>
          <p:cNvPr id="19" name="Rectangle : coins arrondis 18">
            <a:extLst>
              <a:ext uri="{FF2B5EF4-FFF2-40B4-BE49-F238E27FC236}">
                <a16:creationId xmlns:a16="http://schemas.microsoft.com/office/drawing/2014/main" id="{EBC37DAC-1A86-7645-BB38-9376D4C5AD75}"/>
              </a:ext>
            </a:extLst>
          </p:cNvPr>
          <p:cNvSpPr/>
          <p:nvPr/>
        </p:nvSpPr>
        <p:spPr>
          <a:xfrm>
            <a:off x="926407" y="98879"/>
            <a:ext cx="10326166" cy="549276"/>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Apprendre à chercher </a:t>
            </a:r>
            <a:r>
              <a:rPr lang="fr-FR" sz="2400" b="1" dirty="0">
                <a:solidFill>
                  <a:srgbClr val="374997"/>
                </a:solidFill>
                <a:latin typeface="Century Gothic" panose="020B0502020202020204" pitchFamily="34" charset="0"/>
              </a:rPr>
              <a:t>-</a:t>
            </a:r>
            <a:r>
              <a:rPr lang="fr-FR" sz="2400" dirty="0">
                <a:solidFill>
                  <a:srgbClr val="374997"/>
                </a:solidFill>
                <a:latin typeface="Century Gothic" panose="020B0502020202020204" pitchFamily="34" charset="0"/>
              </a:rPr>
              <a:t> </a:t>
            </a:r>
            <a:r>
              <a:rPr lang="fr-FR" sz="2400" b="1" dirty="0">
                <a:solidFill>
                  <a:srgbClr val="E50C67"/>
                </a:solidFill>
                <a:latin typeface="Century Gothic" panose="020B0502020202020204" pitchFamily="34" charset="0"/>
              </a:rPr>
              <a:t>Situations de partie-tout - </a:t>
            </a:r>
            <a:r>
              <a:rPr lang="fr-FR" sz="2400" b="1" dirty="0">
                <a:solidFill>
                  <a:srgbClr val="00B0F0"/>
                </a:solidFill>
                <a:latin typeface="Century Gothic" panose="020B0502020202020204" pitchFamily="34" charset="0"/>
              </a:rPr>
              <a:t>Bilan</a:t>
            </a:r>
          </a:p>
        </p:txBody>
      </p:sp>
      <p:pic>
        <p:nvPicPr>
          <p:cNvPr id="20" name="Image 19">
            <a:extLst>
              <a:ext uri="{FF2B5EF4-FFF2-40B4-BE49-F238E27FC236}">
                <a16:creationId xmlns:a16="http://schemas.microsoft.com/office/drawing/2014/main" id="{B02BB88B-6C9F-EC4C-A7B2-D1EF9B0358D5}"/>
              </a:ext>
            </a:extLst>
          </p:cNvPr>
          <p:cNvPicPr>
            <a:picLocks noChangeAspect="1"/>
          </p:cNvPicPr>
          <p:nvPr/>
        </p:nvPicPr>
        <p:blipFill>
          <a:blip r:embed="rId2"/>
          <a:stretch>
            <a:fillRect/>
          </a:stretch>
        </p:blipFill>
        <p:spPr>
          <a:xfrm>
            <a:off x="3948406" y="747034"/>
            <a:ext cx="4295188" cy="6028741"/>
          </a:xfrm>
          <a:prstGeom prst="rect">
            <a:avLst/>
          </a:prstGeom>
        </p:spPr>
      </p:pic>
    </p:spTree>
    <p:extLst>
      <p:ext uri="{BB962C8B-B14F-4D97-AF65-F5344CB8AC3E}">
        <p14:creationId xmlns:p14="http://schemas.microsoft.com/office/powerpoint/2010/main" val="2794365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5BB53919-3758-D648-8E48-2D0E287F8B32}"/>
              </a:ext>
            </a:extLst>
          </p:cNvPr>
          <p:cNvGrpSpPr/>
          <p:nvPr/>
        </p:nvGrpSpPr>
        <p:grpSpPr>
          <a:xfrm>
            <a:off x="1276982" y="909924"/>
            <a:ext cx="9625016" cy="5309901"/>
            <a:chOff x="1705107" y="1170124"/>
            <a:chExt cx="9625016" cy="5309901"/>
          </a:xfrm>
        </p:grpSpPr>
        <p:pic>
          <p:nvPicPr>
            <p:cNvPr id="4" name="Image 3">
              <a:extLst>
                <a:ext uri="{FF2B5EF4-FFF2-40B4-BE49-F238E27FC236}">
                  <a16:creationId xmlns:a16="http://schemas.microsoft.com/office/drawing/2014/main" id="{D1B727BA-6BC2-784D-BA70-AE8508F167B5}"/>
                </a:ext>
              </a:extLst>
            </p:cNvPr>
            <p:cNvPicPr>
              <a:picLocks noChangeAspect="1"/>
            </p:cNvPicPr>
            <p:nvPr/>
          </p:nvPicPr>
          <p:blipFill>
            <a:blip r:embed="rId2"/>
            <a:stretch>
              <a:fillRect/>
            </a:stretch>
          </p:blipFill>
          <p:spPr>
            <a:xfrm>
              <a:off x="1705107" y="1170124"/>
              <a:ext cx="4830812" cy="5309901"/>
            </a:xfrm>
            <a:prstGeom prst="rect">
              <a:avLst/>
            </a:prstGeom>
          </p:spPr>
        </p:pic>
        <p:pic>
          <p:nvPicPr>
            <p:cNvPr id="6" name="Image 5">
              <a:extLst>
                <a:ext uri="{FF2B5EF4-FFF2-40B4-BE49-F238E27FC236}">
                  <a16:creationId xmlns:a16="http://schemas.microsoft.com/office/drawing/2014/main" id="{FE7977F6-61B0-5244-B8F0-41C978FB35C4}"/>
                </a:ext>
              </a:extLst>
            </p:cNvPr>
            <p:cNvPicPr>
              <a:picLocks noChangeAspect="1"/>
            </p:cNvPicPr>
            <p:nvPr/>
          </p:nvPicPr>
          <p:blipFill>
            <a:blip r:embed="rId3"/>
            <a:stretch>
              <a:fillRect/>
            </a:stretch>
          </p:blipFill>
          <p:spPr>
            <a:xfrm>
              <a:off x="6653685" y="1170124"/>
              <a:ext cx="4676438" cy="5309900"/>
            </a:xfrm>
            <a:prstGeom prst="rect">
              <a:avLst/>
            </a:prstGeom>
          </p:spPr>
        </p:pic>
      </p:grpSp>
      <p:sp>
        <p:nvSpPr>
          <p:cNvPr id="3" name="Espace réservé du pied de page 2">
            <a:extLst>
              <a:ext uri="{FF2B5EF4-FFF2-40B4-BE49-F238E27FC236}">
                <a16:creationId xmlns:a16="http://schemas.microsoft.com/office/drawing/2014/main" id="{C0CDC493-7652-4646-BAC2-97753015C8C6}"/>
              </a:ext>
            </a:extLst>
          </p:cNvPr>
          <p:cNvSpPr>
            <a:spLocks noGrp="1"/>
          </p:cNvSpPr>
          <p:nvPr>
            <p:ph type="ftr" sz="quarter" idx="11"/>
          </p:nvPr>
        </p:nvSpPr>
        <p:spPr/>
        <p:txBody>
          <a:bodyPr/>
          <a:lstStyle/>
          <a:p>
            <a:r>
              <a:rPr lang="fr-FR"/>
              <a:t>www.maitresseherisson.com</a:t>
            </a:r>
          </a:p>
        </p:txBody>
      </p:sp>
      <p:sp>
        <p:nvSpPr>
          <p:cNvPr id="10" name="Rectangle : coins arrondis 9">
            <a:extLst>
              <a:ext uri="{FF2B5EF4-FFF2-40B4-BE49-F238E27FC236}">
                <a16:creationId xmlns:a16="http://schemas.microsoft.com/office/drawing/2014/main" id="{1A51419C-31E8-C041-8B48-691894C64C07}"/>
              </a:ext>
            </a:extLst>
          </p:cNvPr>
          <p:cNvSpPr/>
          <p:nvPr/>
        </p:nvSpPr>
        <p:spPr>
          <a:xfrm>
            <a:off x="926407" y="98879"/>
            <a:ext cx="10326166" cy="549276"/>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Apprendre à chercher </a:t>
            </a:r>
            <a:r>
              <a:rPr lang="fr-FR" sz="2400" b="1" dirty="0">
                <a:solidFill>
                  <a:srgbClr val="374997"/>
                </a:solidFill>
                <a:latin typeface="Century Gothic" panose="020B0502020202020204" pitchFamily="34" charset="0"/>
              </a:rPr>
              <a:t>-</a:t>
            </a:r>
            <a:r>
              <a:rPr lang="fr-FR" sz="2400" dirty="0">
                <a:solidFill>
                  <a:srgbClr val="374997"/>
                </a:solidFill>
                <a:latin typeface="Century Gothic" panose="020B0502020202020204" pitchFamily="34" charset="0"/>
              </a:rPr>
              <a:t> </a:t>
            </a:r>
            <a:r>
              <a:rPr lang="fr-FR" sz="2400" b="1" dirty="0">
                <a:solidFill>
                  <a:srgbClr val="E50C67"/>
                </a:solidFill>
                <a:latin typeface="Century Gothic" panose="020B0502020202020204" pitchFamily="34" charset="0"/>
              </a:rPr>
              <a:t>Situations de partie-tout – </a:t>
            </a:r>
            <a:r>
              <a:rPr lang="fr-FR" sz="2400" b="1" dirty="0">
                <a:solidFill>
                  <a:srgbClr val="00B0F0"/>
                </a:solidFill>
                <a:latin typeface="Century Gothic" panose="020B0502020202020204" pitchFamily="34" charset="0"/>
              </a:rPr>
              <a:t>À toi de créer</a:t>
            </a:r>
          </a:p>
        </p:txBody>
      </p:sp>
    </p:spTree>
    <p:extLst>
      <p:ext uri="{BB962C8B-B14F-4D97-AF65-F5344CB8AC3E}">
        <p14:creationId xmlns:p14="http://schemas.microsoft.com/office/powerpoint/2010/main" val="1252033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b="1" dirty="0">
              <a:solidFill>
                <a:srgbClr val="E7C6DB"/>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C0CDC493-7652-4646-BAC2-97753015C8C6}"/>
              </a:ext>
            </a:extLst>
          </p:cNvPr>
          <p:cNvSpPr>
            <a:spLocks noGrp="1"/>
          </p:cNvSpPr>
          <p:nvPr>
            <p:ph type="ftr" sz="quarter" idx="11"/>
          </p:nvPr>
        </p:nvSpPr>
        <p:spPr/>
        <p:txBody>
          <a:bodyPr/>
          <a:lstStyle/>
          <a:p>
            <a:r>
              <a:rPr lang="fr-FR"/>
              <a:t>www.maitresseherisson.com</a:t>
            </a:r>
          </a:p>
        </p:txBody>
      </p:sp>
      <p:sp>
        <p:nvSpPr>
          <p:cNvPr id="10" name="Rectangle : coins arrondis 9">
            <a:extLst>
              <a:ext uri="{FF2B5EF4-FFF2-40B4-BE49-F238E27FC236}">
                <a16:creationId xmlns:a16="http://schemas.microsoft.com/office/drawing/2014/main" id="{1A51419C-31E8-C041-8B48-691894C64C07}"/>
              </a:ext>
            </a:extLst>
          </p:cNvPr>
          <p:cNvSpPr/>
          <p:nvPr/>
        </p:nvSpPr>
        <p:spPr>
          <a:xfrm>
            <a:off x="932917" y="189890"/>
            <a:ext cx="10326166" cy="549276"/>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Apprendre à chercher </a:t>
            </a:r>
            <a:r>
              <a:rPr lang="fr-FR" sz="2400" b="1" dirty="0">
                <a:solidFill>
                  <a:srgbClr val="374997"/>
                </a:solidFill>
                <a:latin typeface="Century Gothic" panose="020B0502020202020204" pitchFamily="34" charset="0"/>
              </a:rPr>
              <a:t>-</a:t>
            </a:r>
            <a:r>
              <a:rPr lang="fr-FR" sz="2400" dirty="0">
                <a:solidFill>
                  <a:srgbClr val="374997"/>
                </a:solidFill>
                <a:latin typeface="Century Gothic" panose="020B0502020202020204" pitchFamily="34" charset="0"/>
              </a:rPr>
              <a:t> </a:t>
            </a:r>
            <a:r>
              <a:rPr lang="fr-FR" sz="2400" b="1" dirty="0">
                <a:solidFill>
                  <a:srgbClr val="E50C67"/>
                </a:solidFill>
                <a:latin typeface="Century Gothic" panose="020B0502020202020204" pitchFamily="34" charset="0"/>
              </a:rPr>
              <a:t>Situations de partie-tout – </a:t>
            </a:r>
            <a:r>
              <a:rPr lang="fr-FR" sz="2400" b="1" dirty="0">
                <a:solidFill>
                  <a:srgbClr val="00B0F0"/>
                </a:solidFill>
                <a:latin typeface="Century Gothic" panose="020B0502020202020204" pitchFamily="34" charset="0"/>
              </a:rPr>
              <a:t>Entraînement</a:t>
            </a:r>
          </a:p>
        </p:txBody>
      </p:sp>
      <p:sp>
        <p:nvSpPr>
          <p:cNvPr id="5" name="ZoneTexte 4">
            <a:extLst>
              <a:ext uri="{FF2B5EF4-FFF2-40B4-BE49-F238E27FC236}">
                <a16:creationId xmlns:a16="http://schemas.microsoft.com/office/drawing/2014/main" id="{3862D4FB-688D-304A-A3F1-49C06AFBF452}"/>
              </a:ext>
            </a:extLst>
          </p:cNvPr>
          <p:cNvSpPr txBox="1"/>
          <p:nvPr/>
        </p:nvSpPr>
        <p:spPr>
          <a:xfrm>
            <a:off x="4032091" y="1065934"/>
            <a:ext cx="4114800" cy="369332"/>
          </a:xfrm>
          <a:prstGeom prst="rect">
            <a:avLst/>
          </a:prstGeom>
          <a:noFill/>
        </p:spPr>
        <p:txBody>
          <a:bodyPr wrap="square" rtlCol="0">
            <a:spAutoFit/>
          </a:bodyPr>
          <a:lstStyle/>
          <a:p>
            <a:pPr algn="ctr"/>
            <a:r>
              <a:rPr lang="fr-FR" b="1" dirty="0">
                <a:latin typeface="Century Gothic" panose="020B0502020202020204" pitchFamily="34" charset="0"/>
              </a:rPr>
              <a:t>Ex. 8 et 11 p.235 – Ex. 1p.238</a:t>
            </a:r>
          </a:p>
        </p:txBody>
      </p:sp>
      <p:pic>
        <p:nvPicPr>
          <p:cNvPr id="9" name="Image 8">
            <a:extLst>
              <a:ext uri="{FF2B5EF4-FFF2-40B4-BE49-F238E27FC236}">
                <a16:creationId xmlns:a16="http://schemas.microsoft.com/office/drawing/2014/main" id="{C4EE7ED7-2B44-8042-9DCB-B48E62651E9A}"/>
              </a:ext>
            </a:extLst>
          </p:cNvPr>
          <p:cNvPicPr>
            <a:picLocks noChangeAspect="1"/>
          </p:cNvPicPr>
          <p:nvPr/>
        </p:nvPicPr>
        <p:blipFill rotWithShape="1">
          <a:blip r:embed="rId2"/>
          <a:srcRect t="52928"/>
          <a:stretch/>
        </p:blipFill>
        <p:spPr>
          <a:xfrm>
            <a:off x="260903" y="2389365"/>
            <a:ext cx="5530048" cy="2897590"/>
          </a:xfrm>
          <a:prstGeom prst="rect">
            <a:avLst/>
          </a:prstGeom>
        </p:spPr>
      </p:pic>
      <p:pic>
        <p:nvPicPr>
          <p:cNvPr id="12" name="Image 11">
            <a:extLst>
              <a:ext uri="{FF2B5EF4-FFF2-40B4-BE49-F238E27FC236}">
                <a16:creationId xmlns:a16="http://schemas.microsoft.com/office/drawing/2014/main" id="{1EF185E3-9256-0743-87E5-B822A09B266B}"/>
              </a:ext>
            </a:extLst>
          </p:cNvPr>
          <p:cNvPicPr>
            <a:picLocks noChangeAspect="1"/>
          </p:cNvPicPr>
          <p:nvPr/>
        </p:nvPicPr>
        <p:blipFill rotWithShape="1">
          <a:blip r:embed="rId3"/>
          <a:srcRect r="1544" b="52111"/>
          <a:stretch/>
        </p:blipFill>
        <p:spPr>
          <a:xfrm>
            <a:off x="6009285" y="1762034"/>
            <a:ext cx="5435554" cy="2331692"/>
          </a:xfrm>
          <a:prstGeom prst="rect">
            <a:avLst/>
          </a:prstGeom>
        </p:spPr>
      </p:pic>
      <p:pic>
        <p:nvPicPr>
          <p:cNvPr id="14" name="Image 13">
            <a:extLst>
              <a:ext uri="{FF2B5EF4-FFF2-40B4-BE49-F238E27FC236}">
                <a16:creationId xmlns:a16="http://schemas.microsoft.com/office/drawing/2014/main" id="{B40C8C8C-1883-A245-AD97-01A74641A730}"/>
              </a:ext>
            </a:extLst>
          </p:cNvPr>
          <p:cNvPicPr>
            <a:picLocks noChangeAspect="1"/>
          </p:cNvPicPr>
          <p:nvPr/>
        </p:nvPicPr>
        <p:blipFill rotWithShape="1">
          <a:blip r:embed="rId4"/>
          <a:srcRect r="821" b="43095"/>
          <a:stretch/>
        </p:blipFill>
        <p:spPr>
          <a:xfrm>
            <a:off x="6016062" y="4474029"/>
            <a:ext cx="5428777" cy="1620164"/>
          </a:xfrm>
          <a:prstGeom prst="rect">
            <a:avLst/>
          </a:prstGeom>
        </p:spPr>
      </p:pic>
    </p:spTree>
    <p:extLst>
      <p:ext uri="{BB962C8B-B14F-4D97-AF65-F5344CB8AC3E}">
        <p14:creationId xmlns:p14="http://schemas.microsoft.com/office/powerpoint/2010/main" val="169804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442814"/>
            <a:ext cx="4760160" cy="2585323"/>
          </a:xfrm>
          <a:prstGeom prst="rect">
            <a:avLst/>
          </a:prstGeom>
          <a:noFill/>
        </p:spPr>
        <p:txBody>
          <a:bodyPr wrap="square" rtlCol="0">
            <a:spAutoFit/>
          </a:bodyPr>
          <a:lstStyle/>
          <a:p>
            <a:pPr algn="ctr"/>
            <a:r>
              <a:rPr lang="fr-FR" sz="5400" b="1" dirty="0">
                <a:solidFill>
                  <a:srgbClr val="374997"/>
                </a:solidFill>
                <a:latin typeface="Century Gothic" panose="020B0502020202020204" pitchFamily="34" charset="0"/>
                <a:cs typeface="Baloo" panose="03080902040302020200" pitchFamily="66" charset="77"/>
              </a:rPr>
              <a:t>Période 1</a:t>
            </a:r>
          </a:p>
          <a:p>
            <a:pPr algn="ctr"/>
            <a:r>
              <a:rPr lang="fr-FR" sz="5400" b="1" dirty="0">
                <a:solidFill>
                  <a:srgbClr val="E50C67"/>
                </a:solidFill>
                <a:latin typeface="Century Gothic" panose="020B0502020202020204" pitchFamily="34" charset="0"/>
                <a:cs typeface="Baloo" panose="03080902040302020200" pitchFamily="66" charset="77"/>
              </a:rPr>
              <a:t>Semaine 2</a:t>
            </a:r>
          </a:p>
          <a:p>
            <a:pPr algn="ctr"/>
            <a:r>
              <a:rPr lang="fr-FR" sz="5400" b="1" dirty="0">
                <a:solidFill>
                  <a:srgbClr val="E7C6DB"/>
                </a:solidFill>
                <a:latin typeface="Century Gothic" panose="020B0502020202020204" pitchFamily="34" charset="0"/>
                <a:cs typeface="Baloo" panose="03080902040302020200" pitchFamily="66" charset="77"/>
              </a:rPr>
              <a:t>Vendredi</a:t>
            </a:r>
          </a:p>
        </p:txBody>
      </p:sp>
      <p:sp>
        <p:nvSpPr>
          <p:cNvPr id="3" name="Espace réservé du pied de page 2">
            <a:extLst>
              <a:ext uri="{FF2B5EF4-FFF2-40B4-BE49-F238E27FC236}">
                <a16:creationId xmlns:a16="http://schemas.microsoft.com/office/drawing/2014/main" id="{BDFB1950-0C34-0448-990B-30360D39A2FA}"/>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634906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CB733700-6881-7A43-B08E-A89CB960132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76A622C9-C32D-9A4E-8A97-67ED4F0EC81D}"/>
              </a:ext>
            </a:extLst>
          </p:cNvPr>
          <p:cNvSpPr/>
          <p:nvPr/>
        </p:nvSpPr>
        <p:spPr>
          <a:xfrm>
            <a:off x="926407" y="142423"/>
            <a:ext cx="10326166" cy="549276"/>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Apprendre à chercher </a:t>
            </a:r>
            <a:r>
              <a:rPr lang="fr-FR" sz="2400" b="1" dirty="0">
                <a:solidFill>
                  <a:srgbClr val="374997"/>
                </a:solidFill>
                <a:latin typeface="Century Gothic" panose="020B0502020202020204" pitchFamily="34" charset="0"/>
              </a:rPr>
              <a:t>-</a:t>
            </a:r>
            <a:r>
              <a:rPr lang="fr-FR" sz="2400" dirty="0">
                <a:solidFill>
                  <a:srgbClr val="374997"/>
                </a:solidFill>
                <a:latin typeface="Century Gothic" panose="020B0502020202020204" pitchFamily="34" charset="0"/>
              </a:rPr>
              <a:t> </a:t>
            </a:r>
            <a:r>
              <a:rPr lang="fr-FR" sz="2400" b="1" dirty="0">
                <a:solidFill>
                  <a:srgbClr val="E50C67"/>
                </a:solidFill>
                <a:latin typeface="Century Gothic" panose="020B0502020202020204" pitchFamily="34" charset="0"/>
              </a:rPr>
              <a:t>Situations de partie-tout - </a:t>
            </a:r>
            <a:r>
              <a:rPr lang="fr-FR" sz="2400" b="1" dirty="0">
                <a:solidFill>
                  <a:srgbClr val="00B0F0"/>
                </a:solidFill>
                <a:latin typeface="Century Gothic" panose="020B0502020202020204" pitchFamily="34" charset="0"/>
              </a:rPr>
              <a:t>Entraînement</a:t>
            </a:r>
          </a:p>
        </p:txBody>
      </p:sp>
      <p:sp>
        <p:nvSpPr>
          <p:cNvPr id="10" name="ZoneTexte 9">
            <a:extLst>
              <a:ext uri="{FF2B5EF4-FFF2-40B4-BE49-F238E27FC236}">
                <a16:creationId xmlns:a16="http://schemas.microsoft.com/office/drawing/2014/main" id="{4BA7E360-89DC-EF45-A1E0-27EAD43E85F9}"/>
              </a:ext>
            </a:extLst>
          </p:cNvPr>
          <p:cNvSpPr txBox="1"/>
          <p:nvPr/>
        </p:nvSpPr>
        <p:spPr>
          <a:xfrm>
            <a:off x="1758461" y="2019806"/>
            <a:ext cx="9000392" cy="3785652"/>
          </a:xfrm>
          <a:prstGeom prst="rect">
            <a:avLst/>
          </a:prstGeom>
          <a:noFill/>
        </p:spPr>
        <p:txBody>
          <a:bodyPr wrap="square" rtlCol="0">
            <a:spAutoFit/>
          </a:bodyPr>
          <a:lstStyle/>
          <a:p>
            <a:pPr algn="ctr"/>
            <a:r>
              <a:rPr lang="fr-FR" sz="4800" b="1" dirty="0">
                <a:solidFill>
                  <a:srgbClr val="FF0000"/>
                </a:solidFill>
                <a:latin typeface="Century Gothic" panose="020B0502020202020204" pitchFamily="34" charset="0"/>
                <a:cs typeface="Baloo" panose="03080902040302020200" pitchFamily="66" charset="77"/>
              </a:rPr>
              <a:t>EXERCICES DIFFÉRENCIÉS</a:t>
            </a:r>
          </a:p>
          <a:p>
            <a:pPr algn="ctr"/>
            <a:r>
              <a:rPr lang="fr-FR" sz="3200" dirty="0">
                <a:solidFill>
                  <a:srgbClr val="FF0000"/>
                </a:solidFill>
                <a:latin typeface="Century Gothic" panose="020B0502020202020204" pitchFamily="34" charset="0"/>
                <a:cs typeface="Baloo" panose="03080902040302020200" pitchFamily="66" charset="77"/>
              </a:rPr>
              <a:t>Page à compléter avec les exercices à faire selon l’avancement des élèves ; choisir un objectif par groupe</a:t>
            </a:r>
          </a:p>
          <a:p>
            <a:pPr algn="ctr"/>
            <a:r>
              <a:rPr lang="fr-FR" sz="3200" dirty="0">
                <a:solidFill>
                  <a:srgbClr val="FF0000"/>
                </a:solidFill>
                <a:latin typeface="Century Gothic" panose="020B0502020202020204" pitchFamily="34" charset="0"/>
                <a:cs typeface="Baloo" panose="03080902040302020200" pitchFamily="66" charset="77"/>
              </a:rPr>
              <a:t>Exercices p. 235, 237, 238-239</a:t>
            </a:r>
          </a:p>
          <a:p>
            <a:pPr algn="ctr"/>
            <a:endParaRPr lang="fr-FR" sz="3200" dirty="0">
              <a:solidFill>
                <a:srgbClr val="FF0000"/>
              </a:solidFill>
              <a:latin typeface="Century Gothic" panose="020B0502020202020204" pitchFamily="34" charset="0"/>
              <a:cs typeface="Baloo" panose="03080902040302020200" pitchFamily="66" charset="77"/>
            </a:endParaRPr>
          </a:p>
          <a:p>
            <a:pPr algn="ctr"/>
            <a:endParaRPr lang="fr-FR" sz="3200" dirty="0">
              <a:solidFill>
                <a:srgbClr val="FF0000"/>
              </a:solidFill>
              <a:latin typeface="Century Gothic" panose="020B0502020202020204" pitchFamily="34" charset="0"/>
              <a:cs typeface="Baloo" panose="03080902040302020200" pitchFamily="66" charset="77"/>
            </a:endParaRPr>
          </a:p>
        </p:txBody>
      </p:sp>
    </p:spTree>
    <p:extLst>
      <p:ext uri="{BB962C8B-B14F-4D97-AF65-F5344CB8AC3E}">
        <p14:creationId xmlns:p14="http://schemas.microsoft.com/office/powerpoint/2010/main" val="997000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CB733700-6881-7A43-B08E-A89CB9601321}"/>
              </a:ext>
            </a:extLst>
          </p:cNvPr>
          <p:cNvSpPr>
            <a:spLocks noGrp="1"/>
          </p:cNvSpPr>
          <p:nvPr>
            <p:ph type="ftr" sz="quarter" idx="11"/>
          </p:nvPr>
        </p:nvSpPr>
        <p:spPr/>
        <p:txBody>
          <a:bodyPr/>
          <a:lstStyle/>
          <a:p>
            <a:r>
              <a:rPr lang="fr-FR"/>
              <a:t>www.maitresseherisson.com</a:t>
            </a:r>
          </a:p>
        </p:txBody>
      </p:sp>
      <p:sp>
        <p:nvSpPr>
          <p:cNvPr id="9" name="Rectangle : coins arrondis 8">
            <a:extLst>
              <a:ext uri="{FF2B5EF4-FFF2-40B4-BE49-F238E27FC236}">
                <a16:creationId xmlns:a16="http://schemas.microsoft.com/office/drawing/2014/main" id="{76A622C9-C32D-9A4E-8A97-67ED4F0EC81D}"/>
              </a:ext>
            </a:extLst>
          </p:cNvPr>
          <p:cNvSpPr/>
          <p:nvPr/>
        </p:nvSpPr>
        <p:spPr>
          <a:xfrm>
            <a:off x="926407" y="142423"/>
            <a:ext cx="10326166" cy="549276"/>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374997"/>
                </a:solidFill>
                <a:latin typeface="Century Gothic" panose="020B0502020202020204" pitchFamily="34" charset="0"/>
              </a:rPr>
              <a:t>Apprendre à chercher </a:t>
            </a:r>
            <a:r>
              <a:rPr lang="fr-FR" sz="2400" b="1" dirty="0">
                <a:solidFill>
                  <a:srgbClr val="374997"/>
                </a:solidFill>
                <a:latin typeface="Century Gothic" panose="020B0502020202020204" pitchFamily="34" charset="0"/>
              </a:rPr>
              <a:t>-</a:t>
            </a:r>
            <a:r>
              <a:rPr lang="fr-FR" sz="2400" dirty="0">
                <a:solidFill>
                  <a:srgbClr val="374997"/>
                </a:solidFill>
                <a:latin typeface="Century Gothic" panose="020B0502020202020204" pitchFamily="34" charset="0"/>
              </a:rPr>
              <a:t> </a:t>
            </a:r>
            <a:r>
              <a:rPr lang="fr-FR" sz="2400" b="1" dirty="0">
                <a:solidFill>
                  <a:srgbClr val="E50C67"/>
                </a:solidFill>
                <a:latin typeface="Century Gothic" panose="020B0502020202020204" pitchFamily="34" charset="0"/>
              </a:rPr>
              <a:t>Situations de partie-tout - </a:t>
            </a:r>
            <a:r>
              <a:rPr lang="fr-FR" sz="2400" b="1" dirty="0">
                <a:solidFill>
                  <a:srgbClr val="00B0F0"/>
                </a:solidFill>
                <a:latin typeface="Century Gothic" panose="020B0502020202020204" pitchFamily="34" charset="0"/>
              </a:rPr>
              <a:t>Entraînement</a:t>
            </a:r>
          </a:p>
        </p:txBody>
      </p:sp>
      <p:sp>
        <p:nvSpPr>
          <p:cNvPr id="6" name="ZoneTexte 5">
            <a:extLst>
              <a:ext uri="{FF2B5EF4-FFF2-40B4-BE49-F238E27FC236}">
                <a16:creationId xmlns:a16="http://schemas.microsoft.com/office/drawing/2014/main" id="{B251169B-95E7-5E47-B993-6B91759151F3}"/>
              </a:ext>
            </a:extLst>
          </p:cNvPr>
          <p:cNvSpPr txBox="1"/>
          <p:nvPr/>
        </p:nvSpPr>
        <p:spPr>
          <a:xfrm>
            <a:off x="1758461" y="2019806"/>
            <a:ext cx="9000392" cy="2492990"/>
          </a:xfrm>
          <a:prstGeom prst="rect">
            <a:avLst/>
          </a:prstGeom>
          <a:noFill/>
        </p:spPr>
        <p:txBody>
          <a:bodyPr wrap="square" rtlCol="0">
            <a:spAutoFit/>
          </a:bodyPr>
          <a:lstStyle/>
          <a:p>
            <a:pPr algn="ctr"/>
            <a:r>
              <a:rPr lang="fr-FR" sz="4800" b="1" dirty="0">
                <a:solidFill>
                  <a:srgbClr val="FF0000"/>
                </a:solidFill>
                <a:latin typeface="Century Gothic" panose="020B0502020202020204" pitchFamily="34" charset="0"/>
                <a:cs typeface="Baloo" panose="03080902040302020200" pitchFamily="66" charset="77"/>
              </a:rPr>
              <a:t>ÉVALUATION</a:t>
            </a:r>
          </a:p>
          <a:p>
            <a:pPr algn="ctr"/>
            <a:r>
              <a:rPr lang="fr-FR" sz="3600" dirty="0">
                <a:solidFill>
                  <a:srgbClr val="FF0000"/>
                </a:solidFill>
                <a:latin typeface="Century Gothic" panose="020B0502020202020204" pitchFamily="34" charset="0"/>
              </a:rPr>
              <a:t>Trois problèmes par niveau sont proposés pour réaliser une courte évaluation de 10 minutes environ.</a:t>
            </a:r>
          </a:p>
        </p:txBody>
      </p:sp>
    </p:spTree>
    <p:extLst>
      <p:ext uri="{BB962C8B-B14F-4D97-AF65-F5344CB8AC3E}">
        <p14:creationId xmlns:p14="http://schemas.microsoft.com/office/powerpoint/2010/main" val="206137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EB790FD9-0F35-F546-BE65-F84961E1C15A}"/>
              </a:ext>
            </a:extLst>
          </p:cNvPr>
          <p:cNvSpPr>
            <a:spLocks noGrp="1"/>
          </p:cNvSpPr>
          <p:nvPr>
            <p:ph type="ftr" sz="quarter" idx="11"/>
          </p:nvPr>
        </p:nvSpPr>
        <p:spPr/>
        <p:txBody>
          <a:bodyPr/>
          <a:lstStyle/>
          <a:p>
            <a:r>
              <a:rPr lang="fr-FR"/>
              <a:t>www.maitresseherisson.com</a:t>
            </a:r>
          </a:p>
        </p:txBody>
      </p:sp>
      <p:sp>
        <p:nvSpPr>
          <p:cNvPr id="11" name="Rectangle : coins arrondis 10">
            <a:extLst>
              <a:ext uri="{FF2B5EF4-FFF2-40B4-BE49-F238E27FC236}">
                <a16:creationId xmlns:a16="http://schemas.microsoft.com/office/drawing/2014/main" id="{9AC2F3F2-E3C9-394D-B7F8-77AE908D8EB1}"/>
              </a:ext>
            </a:extLst>
          </p:cNvPr>
          <p:cNvSpPr/>
          <p:nvPr/>
        </p:nvSpPr>
        <p:spPr>
          <a:xfrm>
            <a:off x="309953" y="1546243"/>
            <a:ext cx="11421018" cy="1409564"/>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374997"/>
                </a:solidFill>
                <a:latin typeface="Century Gothic" panose="020B0502020202020204" pitchFamily="34" charset="0"/>
              </a:rPr>
              <a:t>Dans la bibliothèque, il y a tous les livres de l’école.</a:t>
            </a:r>
          </a:p>
          <a:p>
            <a:r>
              <a:rPr lang="fr-FR" sz="3200" b="1" dirty="0">
                <a:solidFill>
                  <a:srgbClr val="374997"/>
                </a:solidFill>
                <a:latin typeface="Century Gothic" panose="020B0502020202020204" pitchFamily="34" charset="0"/>
              </a:rPr>
              <a:t>Il y a des romans et des albums.</a:t>
            </a:r>
            <a:r>
              <a:rPr lang="fr-FR" sz="3200" b="1" dirty="0">
                <a:latin typeface="Century Gothic" panose="020B0502020202020204" pitchFamily="34" charset="0"/>
              </a:rPr>
              <a:t>.</a:t>
            </a:r>
          </a:p>
        </p:txBody>
      </p:sp>
      <p:pic>
        <p:nvPicPr>
          <p:cNvPr id="7" name="Image 6">
            <a:extLst>
              <a:ext uri="{FF2B5EF4-FFF2-40B4-BE49-F238E27FC236}">
                <a16:creationId xmlns:a16="http://schemas.microsoft.com/office/drawing/2014/main" id="{48AF9707-734D-6247-96CE-827E606E4656}"/>
              </a:ext>
            </a:extLst>
          </p:cNvPr>
          <p:cNvPicPr>
            <a:picLocks noChangeAspect="1"/>
          </p:cNvPicPr>
          <p:nvPr/>
        </p:nvPicPr>
        <p:blipFill>
          <a:blip r:embed="rId2"/>
          <a:stretch>
            <a:fillRect/>
          </a:stretch>
        </p:blipFill>
        <p:spPr>
          <a:xfrm>
            <a:off x="1669927" y="3109437"/>
            <a:ext cx="8852145" cy="3275294"/>
          </a:xfrm>
          <a:prstGeom prst="rect">
            <a:avLst/>
          </a:prstGeom>
        </p:spPr>
      </p:pic>
      <p:sp>
        <p:nvSpPr>
          <p:cNvPr id="8" name="Rectangle : coins arrondis 7">
            <a:extLst>
              <a:ext uri="{FF2B5EF4-FFF2-40B4-BE49-F238E27FC236}">
                <a16:creationId xmlns:a16="http://schemas.microsoft.com/office/drawing/2014/main" id="{846FFB70-958E-C54C-9B41-CE3CD870EE6F}"/>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MISE EN COMMUN</a:t>
            </a:r>
          </a:p>
        </p:txBody>
      </p:sp>
    </p:spTree>
    <p:extLst>
      <p:ext uri="{BB962C8B-B14F-4D97-AF65-F5344CB8AC3E}">
        <p14:creationId xmlns:p14="http://schemas.microsoft.com/office/powerpoint/2010/main" val="388356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B2C6C6C7-A6A9-9346-BC73-5E6F84434B49}"/>
              </a:ext>
            </a:extLst>
          </p:cNvPr>
          <p:cNvSpPr/>
          <p:nvPr/>
        </p:nvSpPr>
        <p:spPr>
          <a:xfrm>
            <a:off x="621874" y="1455575"/>
            <a:ext cx="10948252" cy="44227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374997"/>
                </a:solidFill>
                <a:latin typeface="Century Gothic" panose="020B0502020202020204" pitchFamily="34" charset="0"/>
              </a:rPr>
              <a:t>Maintenant, nous allons inventer des situations de PARTIE-TOUT avec autre chose que des livres.</a:t>
            </a:r>
          </a:p>
          <a:p>
            <a:endParaRPr lang="fr-FR" sz="2800" b="1" dirty="0">
              <a:solidFill>
                <a:srgbClr val="374997"/>
              </a:solidFill>
              <a:latin typeface="Century Gothic" panose="020B0502020202020204" pitchFamily="34" charset="0"/>
            </a:endParaRPr>
          </a:p>
          <a:p>
            <a:r>
              <a:rPr lang="fr-FR" sz="2000" dirty="0">
                <a:solidFill>
                  <a:srgbClr val="374997"/>
                </a:solidFill>
                <a:latin typeface="Century Gothic" panose="020B0502020202020204" pitchFamily="34" charset="0"/>
              </a:rPr>
              <a:t>Par exemple, on peut imaginer un jardin avec beaucoup de fleurs. L’ensemble des fleurs, c’est le TOUT. Les PARTIES, ce sont les différentes sortes de fleurs que l’on peut trouver dans ce jardin.</a:t>
            </a:r>
          </a:p>
          <a:p>
            <a:r>
              <a:rPr lang="fr-FR" sz="2000" dirty="0">
                <a:solidFill>
                  <a:srgbClr val="374997"/>
                </a:solidFill>
                <a:latin typeface="Century Gothic" panose="020B0502020202020204" pitchFamily="34" charset="0"/>
              </a:rPr>
              <a:t>À vous de créer des situations de PARTIE-TOUT avec ce que vous voulez, par exemple des voitures, de la nourriture, des bonbons, des crayons, etc.</a:t>
            </a:r>
          </a:p>
          <a:p>
            <a:endParaRPr lang="fr-FR" sz="2000" dirty="0">
              <a:solidFill>
                <a:srgbClr val="374997"/>
              </a:solidFill>
              <a:latin typeface="Century Gothic" panose="020B0502020202020204" pitchFamily="34" charset="0"/>
            </a:endParaRPr>
          </a:p>
          <a:p>
            <a:r>
              <a:rPr lang="fr-FR" sz="2400" b="1" dirty="0">
                <a:solidFill>
                  <a:srgbClr val="C3A7BA"/>
                </a:solidFill>
                <a:latin typeface="Century Gothic" panose="020B0502020202020204" pitchFamily="34" charset="0"/>
              </a:rPr>
              <a:t>Chaque binôme doit créer un énoncé et le rédiger au brouillon.</a:t>
            </a:r>
          </a:p>
          <a:p>
            <a:pPr algn="ctr"/>
            <a:endParaRPr lang="fr-FR" sz="2000" dirty="0">
              <a:solidFill>
                <a:srgbClr val="374997"/>
              </a:solidFill>
              <a:latin typeface="Century Gothic" panose="020B0502020202020204" pitchFamily="34" charset="0"/>
            </a:endParaRPr>
          </a:p>
        </p:txBody>
      </p:sp>
      <p:sp>
        <p:nvSpPr>
          <p:cNvPr id="3" name="Espace réservé du pied de page 2">
            <a:extLst>
              <a:ext uri="{FF2B5EF4-FFF2-40B4-BE49-F238E27FC236}">
                <a16:creationId xmlns:a16="http://schemas.microsoft.com/office/drawing/2014/main" id="{BFF788FE-1D1C-E249-99C8-4080A93882B1}"/>
              </a:ext>
            </a:extLst>
          </p:cNvPr>
          <p:cNvSpPr>
            <a:spLocks noGrp="1"/>
          </p:cNvSpPr>
          <p:nvPr>
            <p:ph type="ftr" sz="quarter" idx="11"/>
          </p:nvPr>
        </p:nvSpPr>
        <p:spPr/>
        <p:txBody>
          <a:bodyPr/>
          <a:lstStyle/>
          <a:p>
            <a:r>
              <a:rPr lang="fr-FR"/>
              <a:t>www.maitresseherisson.com</a:t>
            </a:r>
          </a:p>
        </p:txBody>
      </p:sp>
      <p:sp>
        <p:nvSpPr>
          <p:cNvPr id="8" name="Rectangle : coins arrondis 7">
            <a:extLst>
              <a:ext uri="{FF2B5EF4-FFF2-40B4-BE49-F238E27FC236}">
                <a16:creationId xmlns:a16="http://schemas.microsoft.com/office/drawing/2014/main" id="{67AB30AA-92C6-0340-8B90-934BC4375F35}"/>
              </a:ext>
            </a:extLst>
          </p:cNvPr>
          <p:cNvSpPr/>
          <p:nvPr/>
        </p:nvSpPr>
        <p:spPr>
          <a:xfrm>
            <a:off x="309952" y="229830"/>
            <a:ext cx="11421019" cy="578583"/>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p:txBody>
      </p:sp>
    </p:spTree>
    <p:extLst>
      <p:ext uri="{BB962C8B-B14F-4D97-AF65-F5344CB8AC3E}">
        <p14:creationId xmlns:p14="http://schemas.microsoft.com/office/powerpoint/2010/main" val="414272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0CA144F6-2B64-9846-A22C-4B98931E32BA}"/>
              </a:ext>
            </a:extLst>
          </p:cNvPr>
          <p:cNvSpPr>
            <a:spLocks noGrp="1"/>
          </p:cNvSpPr>
          <p:nvPr>
            <p:ph type="ftr" sz="quarter" idx="11"/>
          </p:nvPr>
        </p:nvSpPr>
        <p:spPr/>
        <p:txBody>
          <a:bodyPr/>
          <a:lstStyle/>
          <a:p>
            <a:r>
              <a:rPr lang="fr-FR"/>
              <a:t>www.maitresseherisson.com</a:t>
            </a:r>
          </a:p>
        </p:txBody>
      </p:sp>
      <p:sp>
        <p:nvSpPr>
          <p:cNvPr id="7" name="Rectangle : coins arrondis 6">
            <a:extLst>
              <a:ext uri="{FF2B5EF4-FFF2-40B4-BE49-F238E27FC236}">
                <a16:creationId xmlns:a16="http://schemas.microsoft.com/office/drawing/2014/main" id="{4573B282-A0FA-2144-9270-9CE4906E60FF}"/>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sp>
        <p:nvSpPr>
          <p:cNvPr id="8" name="ZoneTexte 7">
            <a:extLst>
              <a:ext uri="{FF2B5EF4-FFF2-40B4-BE49-F238E27FC236}">
                <a16:creationId xmlns:a16="http://schemas.microsoft.com/office/drawing/2014/main" id="{2A043ECC-DCE0-234B-9343-79D8285E2E7D}"/>
              </a:ext>
            </a:extLst>
          </p:cNvPr>
          <p:cNvSpPr txBox="1"/>
          <p:nvPr/>
        </p:nvSpPr>
        <p:spPr>
          <a:xfrm>
            <a:off x="386152" y="1375146"/>
            <a:ext cx="11572095"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Complète la fiche mission jusqu’au premier tableau de la question 2</a:t>
            </a:r>
          </a:p>
        </p:txBody>
      </p:sp>
      <p:pic>
        <p:nvPicPr>
          <p:cNvPr id="9" name="Image 8">
            <a:extLst>
              <a:ext uri="{FF2B5EF4-FFF2-40B4-BE49-F238E27FC236}">
                <a16:creationId xmlns:a16="http://schemas.microsoft.com/office/drawing/2014/main" id="{BC80FA0F-8336-0F49-9234-B22168DBEF81}"/>
              </a:ext>
            </a:extLst>
          </p:cNvPr>
          <p:cNvPicPr>
            <a:picLocks noChangeAspect="1"/>
          </p:cNvPicPr>
          <p:nvPr/>
        </p:nvPicPr>
        <p:blipFill>
          <a:blip r:embed="rId2"/>
          <a:stretch>
            <a:fillRect/>
          </a:stretch>
        </p:blipFill>
        <p:spPr>
          <a:xfrm>
            <a:off x="3218066" y="1857131"/>
            <a:ext cx="5604790" cy="4578435"/>
          </a:xfrm>
          <a:prstGeom prst="rect">
            <a:avLst/>
          </a:prstGeom>
        </p:spPr>
      </p:pic>
    </p:spTree>
    <p:extLst>
      <p:ext uri="{BB962C8B-B14F-4D97-AF65-F5344CB8AC3E}">
        <p14:creationId xmlns:p14="http://schemas.microsoft.com/office/powerpoint/2010/main" val="11044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pied de page 2">
            <a:extLst>
              <a:ext uri="{FF2B5EF4-FFF2-40B4-BE49-F238E27FC236}">
                <a16:creationId xmlns:a16="http://schemas.microsoft.com/office/drawing/2014/main" id="{0CA144F6-2B64-9846-A22C-4B98931E32BA}"/>
              </a:ext>
            </a:extLst>
          </p:cNvPr>
          <p:cNvSpPr>
            <a:spLocks noGrp="1"/>
          </p:cNvSpPr>
          <p:nvPr>
            <p:ph type="ftr" sz="quarter" idx="11"/>
          </p:nvPr>
        </p:nvSpPr>
        <p:spPr/>
        <p:txBody>
          <a:bodyPr/>
          <a:lstStyle/>
          <a:p>
            <a:r>
              <a:rPr lang="fr-FR"/>
              <a:t>www.maitresseherisson.com</a:t>
            </a:r>
          </a:p>
        </p:txBody>
      </p:sp>
      <p:sp>
        <p:nvSpPr>
          <p:cNvPr id="7" name="Rectangle : coins arrondis 6">
            <a:extLst>
              <a:ext uri="{FF2B5EF4-FFF2-40B4-BE49-F238E27FC236}">
                <a16:creationId xmlns:a16="http://schemas.microsoft.com/office/drawing/2014/main" id="{4573B282-A0FA-2144-9270-9CE4906E60FF}"/>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sp>
        <p:nvSpPr>
          <p:cNvPr id="8" name="ZoneTexte 7">
            <a:extLst>
              <a:ext uri="{FF2B5EF4-FFF2-40B4-BE49-F238E27FC236}">
                <a16:creationId xmlns:a16="http://schemas.microsoft.com/office/drawing/2014/main" id="{2A043ECC-DCE0-234B-9343-79D8285E2E7D}"/>
              </a:ext>
            </a:extLst>
          </p:cNvPr>
          <p:cNvSpPr txBox="1"/>
          <p:nvPr/>
        </p:nvSpPr>
        <p:spPr>
          <a:xfrm>
            <a:off x="386152" y="1375146"/>
            <a:ext cx="11572095" cy="461665"/>
          </a:xfrm>
          <a:prstGeom prst="rect">
            <a:avLst/>
          </a:prstGeom>
          <a:noFill/>
        </p:spPr>
        <p:txBody>
          <a:bodyPr wrap="square" rtlCol="0">
            <a:spAutoFit/>
          </a:bodyPr>
          <a:lstStyle/>
          <a:p>
            <a:pPr algn="ctr"/>
            <a:r>
              <a:rPr lang="fr-FR" sz="2400" b="1" dirty="0">
                <a:solidFill>
                  <a:srgbClr val="374997"/>
                </a:solidFill>
                <a:latin typeface="Century Gothic" panose="020B0502020202020204" pitchFamily="34" charset="0"/>
              </a:rPr>
              <a:t>Mise en commun</a:t>
            </a:r>
          </a:p>
        </p:txBody>
      </p:sp>
      <p:pic>
        <p:nvPicPr>
          <p:cNvPr id="9" name="Image 8">
            <a:extLst>
              <a:ext uri="{FF2B5EF4-FFF2-40B4-BE49-F238E27FC236}">
                <a16:creationId xmlns:a16="http://schemas.microsoft.com/office/drawing/2014/main" id="{BC80FA0F-8336-0F49-9234-B22168DBEF81}"/>
              </a:ext>
            </a:extLst>
          </p:cNvPr>
          <p:cNvPicPr>
            <a:picLocks noChangeAspect="1"/>
          </p:cNvPicPr>
          <p:nvPr/>
        </p:nvPicPr>
        <p:blipFill>
          <a:blip r:embed="rId2"/>
          <a:stretch>
            <a:fillRect/>
          </a:stretch>
        </p:blipFill>
        <p:spPr>
          <a:xfrm>
            <a:off x="3218066" y="1857131"/>
            <a:ext cx="5604790" cy="4578435"/>
          </a:xfrm>
          <a:prstGeom prst="rect">
            <a:avLst/>
          </a:prstGeom>
        </p:spPr>
      </p:pic>
    </p:spTree>
    <p:extLst>
      <p:ext uri="{BB962C8B-B14F-4D97-AF65-F5344CB8AC3E}">
        <p14:creationId xmlns:p14="http://schemas.microsoft.com/office/powerpoint/2010/main" val="327904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CC336443-B9FA-5742-BC30-B2C0D03DA779}"/>
              </a:ext>
            </a:extLst>
          </p:cNvPr>
          <p:cNvSpPr>
            <a:spLocks noGrp="1"/>
          </p:cNvSpPr>
          <p:nvPr>
            <p:ph type="ftr" sz="quarter" idx="11"/>
          </p:nvPr>
        </p:nvSpPr>
        <p:spPr/>
        <p:txBody>
          <a:bodyPr/>
          <a:lstStyle/>
          <a:p>
            <a:r>
              <a:rPr lang="fr-FR"/>
              <a:t>www.maitresseherisson.com</a:t>
            </a:r>
          </a:p>
        </p:txBody>
      </p:sp>
      <p:pic>
        <p:nvPicPr>
          <p:cNvPr id="12" name="Image 11">
            <a:extLst>
              <a:ext uri="{FF2B5EF4-FFF2-40B4-BE49-F238E27FC236}">
                <a16:creationId xmlns:a16="http://schemas.microsoft.com/office/drawing/2014/main" id="{38CE8874-C564-F94F-8088-D04F6C50A545}"/>
              </a:ext>
            </a:extLst>
          </p:cNvPr>
          <p:cNvPicPr>
            <a:picLocks noChangeAspect="1"/>
          </p:cNvPicPr>
          <p:nvPr/>
        </p:nvPicPr>
        <p:blipFill rotWithShape="1">
          <a:blip r:embed="rId2"/>
          <a:srcRect r="-24" b="63264"/>
          <a:stretch/>
        </p:blipFill>
        <p:spPr>
          <a:xfrm>
            <a:off x="1845629" y="1458116"/>
            <a:ext cx="8349663" cy="2067778"/>
          </a:xfrm>
          <a:prstGeom prst="rect">
            <a:avLst/>
          </a:prstGeom>
        </p:spPr>
      </p:pic>
      <p:sp>
        <p:nvSpPr>
          <p:cNvPr id="14" name="Rectangle : coins arrondis 13">
            <a:extLst>
              <a:ext uri="{FF2B5EF4-FFF2-40B4-BE49-F238E27FC236}">
                <a16:creationId xmlns:a16="http://schemas.microsoft.com/office/drawing/2014/main" id="{C869D1AD-1683-4543-B901-2B57F5C6419B}"/>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pic>
        <p:nvPicPr>
          <p:cNvPr id="15" name="Image 14">
            <a:extLst>
              <a:ext uri="{FF2B5EF4-FFF2-40B4-BE49-F238E27FC236}">
                <a16:creationId xmlns:a16="http://schemas.microsoft.com/office/drawing/2014/main" id="{A90CFD77-E8B4-6947-86FB-3FD326AD0032}"/>
              </a:ext>
            </a:extLst>
          </p:cNvPr>
          <p:cNvPicPr>
            <a:picLocks noChangeAspect="1"/>
          </p:cNvPicPr>
          <p:nvPr/>
        </p:nvPicPr>
        <p:blipFill>
          <a:blip r:embed="rId3"/>
          <a:stretch>
            <a:fillRect/>
          </a:stretch>
        </p:blipFill>
        <p:spPr>
          <a:xfrm>
            <a:off x="3026169" y="3622455"/>
            <a:ext cx="5771521" cy="1174206"/>
          </a:xfrm>
          <a:prstGeom prst="rect">
            <a:avLst/>
          </a:prstGeom>
        </p:spPr>
      </p:pic>
    </p:spTree>
    <p:extLst>
      <p:ext uri="{BB962C8B-B14F-4D97-AF65-F5344CB8AC3E}">
        <p14:creationId xmlns:p14="http://schemas.microsoft.com/office/powerpoint/2010/main" val="23415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pied de page 3">
            <a:extLst>
              <a:ext uri="{FF2B5EF4-FFF2-40B4-BE49-F238E27FC236}">
                <a16:creationId xmlns:a16="http://schemas.microsoft.com/office/drawing/2014/main" id="{CC336443-B9FA-5742-BC30-B2C0D03DA779}"/>
              </a:ext>
            </a:extLst>
          </p:cNvPr>
          <p:cNvSpPr>
            <a:spLocks noGrp="1"/>
          </p:cNvSpPr>
          <p:nvPr>
            <p:ph type="ftr" sz="quarter" idx="11"/>
          </p:nvPr>
        </p:nvSpPr>
        <p:spPr/>
        <p:txBody>
          <a:bodyPr/>
          <a:lstStyle/>
          <a:p>
            <a:r>
              <a:rPr lang="fr-FR"/>
              <a:t>www.maitresseherisson.com</a:t>
            </a:r>
          </a:p>
        </p:txBody>
      </p:sp>
      <p:pic>
        <p:nvPicPr>
          <p:cNvPr id="12" name="Image 11">
            <a:extLst>
              <a:ext uri="{FF2B5EF4-FFF2-40B4-BE49-F238E27FC236}">
                <a16:creationId xmlns:a16="http://schemas.microsoft.com/office/drawing/2014/main" id="{38CE8874-C564-F94F-8088-D04F6C50A545}"/>
              </a:ext>
            </a:extLst>
          </p:cNvPr>
          <p:cNvPicPr>
            <a:picLocks noChangeAspect="1"/>
          </p:cNvPicPr>
          <p:nvPr/>
        </p:nvPicPr>
        <p:blipFill rotWithShape="1">
          <a:blip r:embed="rId2"/>
          <a:srcRect r="-24" b="63264"/>
          <a:stretch/>
        </p:blipFill>
        <p:spPr>
          <a:xfrm>
            <a:off x="1845629" y="1458116"/>
            <a:ext cx="8349663" cy="2067778"/>
          </a:xfrm>
          <a:prstGeom prst="rect">
            <a:avLst/>
          </a:prstGeom>
        </p:spPr>
      </p:pic>
      <p:sp>
        <p:nvSpPr>
          <p:cNvPr id="14" name="Rectangle : coins arrondis 13">
            <a:extLst>
              <a:ext uri="{FF2B5EF4-FFF2-40B4-BE49-F238E27FC236}">
                <a16:creationId xmlns:a16="http://schemas.microsoft.com/office/drawing/2014/main" id="{C869D1AD-1683-4543-B901-2B57F5C6419B}"/>
              </a:ext>
            </a:extLst>
          </p:cNvPr>
          <p:cNvSpPr/>
          <p:nvPr/>
        </p:nvSpPr>
        <p:spPr>
          <a:xfrm>
            <a:off x="309952" y="229830"/>
            <a:ext cx="11421019" cy="111637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374997"/>
                </a:solidFill>
                <a:latin typeface="Century Gothic" panose="020B0502020202020204" pitchFamily="34" charset="0"/>
              </a:rPr>
              <a:t>Apprendre à chercher </a:t>
            </a:r>
            <a:r>
              <a:rPr lang="fr-FR" sz="2800" dirty="0">
                <a:solidFill>
                  <a:srgbClr val="374997"/>
                </a:solidFill>
                <a:latin typeface="Century Gothic" panose="020B0502020202020204" pitchFamily="34" charset="0"/>
              </a:rPr>
              <a:t>– </a:t>
            </a:r>
            <a:r>
              <a:rPr lang="fr-FR" sz="2800" b="1" dirty="0">
                <a:solidFill>
                  <a:srgbClr val="E50C67"/>
                </a:solidFill>
                <a:latin typeface="Century Gothic" panose="020B0502020202020204" pitchFamily="34" charset="0"/>
              </a:rPr>
              <a:t>Situations de partie-tout</a:t>
            </a:r>
          </a:p>
          <a:p>
            <a:pPr algn="ctr"/>
            <a:r>
              <a:rPr lang="fr-FR" sz="2800" b="1" dirty="0">
                <a:solidFill>
                  <a:srgbClr val="00B0F0"/>
                </a:solidFill>
                <a:latin typeface="Century Gothic" panose="020B0502020202020204" pitchFamily="34" charset="0"/>
              </a:rPr>
              <a:t>ENTRAÎNEMENT</a:t>
            </a:r>
          </a:p>
        </p:txBody>
      </p:sp>
      <p:pic>
        <p:nvPicPr>
          <p:cNvPr id="15" name="Image 14">
            <a:extLst>
              <a:ext uri="{FF2B5EF4-FFF2-40B4-BE49-F238E27FC236}">
                <a16:creationId xmlns:a16="http://schemas.microsoft.com/office/drawing/2014/main" id="{A90CFD77-E8B4-6947-86FB-3FD326AD0032}"/>
              </a:ext>
            </a:extLst>
          </p:cNvPr>
          <p:cNvPicPr>
            <a:picLocks noChangeAspect="1"/>
          </p:cNvPicPr>
          <p:nvPr/>
        </p:nvPicPr>
        <p:blipFill>
          <a:blip r:embed="rId3"/>
          <a:stretch>
            <a:fillRect/>
          </a:stretch>
        </p:blipFill>
        <p:spPr>
          <a:xfrm>
            <a:off x="3026169" y="3622455"/>
            <a:ext cx="5771521" cy="1174206"/>
          </a:xfrm>
          <a:prstGeom prst="rect">
            <a:avLst/>
          </a:prstGeom>
        </p:spPr>
      </p:pic>
      <p:pic>
        <p:nvPicPr>
          <p:cNvPr id="16" name="Image 15">
            <a:extLst>
              <a:ext uri="{FF2B5EF4-FFF2-40B4-BE49-F238E27FC236}">
                <a16:creationId xmlns:a16="http://schemas.microsoft.com/office/drawing/2014/main" id="{C1697C06-7751-F747-AEDE-25F5C7B3551B}"/>
              </a:ext>
            </a:extLst>
          </p:cNvPr>
          <p:cNvPicPr>
            <a:picLocks noChangeAspect="1"/>
          </p:cNvPicPr>
          <p:nvPr/>
        </p:nvPicPr>
        <p:blipFill>
          <a:blip r:embed="rId4"/>
          <a:stretch>
            <a:fillRect/>
          </a:stretch>
        </p:blipFill>
        <p:spPr>
          <a:xfrm>
            <a:off x="5911930" y="1920141"/>
            <a:ext cx="3900039" cy="768825"/>
          </a:xfrm>
          <a:prstGeom prst="rect">
            <a:avLst/>
          </a:prstGeom>
        </p:spPr>
      </p:pic>
    </p:spTree>
    <p:extLst>
      <p:ext uri="{BB962C8B-B14F-4D97-AF65-F5344CB8AC3E}">
        <p14:creationId xmlns:p14="http://schemas.microsoft.com/office/powerpoint/2010/main" val="12447203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1075</Words>
  <Application>Microsoft Macintosh PowerPoint</Application>
  <PresentationFormat>Grand écran</PresentationFormat>
  <Paragraphs>185</Paragraphs>
  <Slides>35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20</cp:revision>
  <dcterms:created xsi:type="dcterms:W3CDTF">2021-08-14T07:02:46Z</dcterms:created>
  <dcterms:modified xsi:type="dcterms:W3CDTF">2022-08-14T17:19:05Z</dcterms:modified>
</cp:coreProperties>
</file>