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353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82ED-C8D5-BE4E-AD24-DAD4306F069D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245-FA35-E143-AC3A-D78A039385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83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82ED-C8D5-BE4E-AD24-DAD4306F069D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245-FA35-E143-AC3A-D78A039385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48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82ED-C8D5-BE4E-AD24-DAD4306F069D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245-FA35-E143-AC3A-D78A039385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32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82ED-C8D5-BE4E-AD24-DAD4306F069D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245-FA35-E143-AC3A-D78A039385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57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82ED-C8D5-BE4E-AD24-DAD4306F069D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245-FA35-E143-AC3A-D78A039385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21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82ED-C8D5-BE4E-AD24-DAD4306F069D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245-FA35-E143-AC3A-D78A039385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91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82ED-C8D5-BE4E-AD24-DAD4306F069D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245-FA35-E143-AC3A-D78A039385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51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82ED-C8D5-BE4E-AD24-DAD4306F069D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245-FA35-E143-AC3A-D78A039385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14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82ED-C8D5-BE4E-AD24-DAD4306F069D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245-FA35-E143-AC3A-D78A039385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7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82ED-C8D5-BE4E-AD24-DAD4306F069D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245-FA35-E143-AC3A-D78A039385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48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82ED-C8D5-BE4E-AD24-DAD4306F069D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245-FA35-E143-AC3A-D78A039385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93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182ED-C8D5-BE4E-AD24-DAD4306F069D}" type="datetimeFigureOut">
              <a:rPr lang="fr-FR" smtClean="0"/>
              <a:t>06/08/2022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7E245-FA35-E143-AC3A-D78A039385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97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7BEE263-4ED0-4D48-8FBB-5123B6210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1"/>
            <a:ext cx="7558699" cy="10693193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1ABB7578-9B31-BC42-9525-F7AFDF4A3C75}"/>
              </a:ext>
            </a:extLst>
          </p:cNvPr>
          <p:cNvSpPr/>
          <p:nvPr/>
        </p:nvSpPr>
        <p:spPr>
          <a:xfrm>
            <a:off x="702129" y="779258"/>
            <a:ext cx="6270171" cy="8817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Acceseditionsscript Normal" pitchFamily="2" charset="77"/>
                <a:ea typeface="PilGi" pitchFamily="2" charset="-127"/>
                <a:cs typeface="Baloo" panose="03080902040302020200" pitchFamily="66" charset="77"/>
              </a:rPr>
              <a:t>autour du monde avec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DCA0177-E919-BA41-901F-8EBFD3CF0174}"/>
              </a:ext>
            </a:extLst>
          </p:cNvPr>
          <p:cNvSpPr/>
          <p:nvPr/>
        </p:nvSpPr>
        <p:spPr>
          <a:xfrm>
            <a:off x="702129" y="97969"/>
            <a:ext cx="6270171" cy="8817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latin typeface="KG Miss Speechy IPA" panose="02000000000000000000" pitchFamily="2" charset="77"/>
                <a:cs typeface="Baloo" panose="03080902040302020200" pitchFamily="66" charset="77"/>
              </a:rPr>
              <a:t>CLASSE DE CM1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DCA0104F-3E53-634A-A5E7-A4F8304927CC}"/>
              </a:ext>
            </a:extLst>
          </p:cNvPr>
          <p:cNvSpPr/>
          <p:nvPr/>
        </p:nvSpPr>
        <p:spPr>
          <a:xfrm>
            <a:off x="644751" y="1569381"/>
            <a:ext cx="6270171" cy="8817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>
                <a:latin typeface="Permanent Marker" panose="02000000000000000000" pitchFamily="2" charset="0"/>
                <a:ea typeface="Permanent Marker" panose="02000000000000000000" pitchFamily="2" charset="0"/>
                <a:cs typeface="Baloo" panose="03080902040302020200" pitchFamily="66" charset="77"/>
              </a:rPr>
              <a:t>MME BIDULE</a:t>
            </a:r>
          </a:p>
        </p:txBody>
      </p:sp>
    </p:spTree>
    <p:extLst>
      <p:ext uri="{BB962C8B-B14F-4D97-AF65-F5344CB8AC3E}">
        <p14:creationId xmlns:p14="http://schemas.microsoft.com/office/powerpoint/2010/main" val="23754996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9</Words>
  <Application>Microsoft Macintosh PowerPoint</Application>
  <PresentationFormat>Personnalisé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Acceseditionsscript Normal</vt:lpstr>
      <vt:lpstr>Arial</vt:lpstr>
      <vt:lpstr>Calibri</vt:lpstr>
      <vt:lpstr>Calibri Light</vt:lpstr>
      <vt:lpstr>KG Miss Speechy IPA</vt:lpstr>
      <vt:lpstr>Permanent Marker</vt:lpstr>
      <vt:lpstr>Thème Office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Microsoft Office User</dc:creator>
  <cp:keywords/>
  <dc:description/>
  <cp:lastModifiedBy>Microsoft Office User</cp:lastModifiedBy>
  <cp:revision>6</cp:revision>
  <cp:lastPrinted>2021-08-25T20:52:05Z</cp:lastPrinted>
  <dcterms:created xsi:type="dcterms:W3CDTF">2021-08-25T12:36:10Z</dcterms:created>
  <dcterms:modified xsi:type="dcterms:W3CDTF">2022-08-06T09:02:05Z</dcterms:modified>
  <cp:category/>
</cp:coreProperties>
</file>