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947" r:id="rId2"/>
    <p:sldId id="1273" r:id="rId3"/>
    <p:sldId id="1274" r:id="rId4"/>
    <p:sldId id="1299" r:id="rId5"/>
    <p:sldId id="1291" r:id="rId6"/>
    <p:sldId id="1292" r:id="rId7"/>
    <p:sldId id="1293" r:id="rId8"/>
    <p:sldId id="1294" r:id="rId9"/>
    <p:sldId id="1295" r:id="rId10"/>
    <p:sldId id="1296" r:id="rId11"/>
    <p:sldId id="1297" r:id="rId12"/>
    <p:sldId id="1298" r:id="rId13"/>
    <p:sldId id="1276" r:id="rId14"/>
    <p:sldId id="1300" r:id="rId15"/>
    <p:sldId id="738" r:id="rId16"/>
    <p:sldId id="1288" r:id="rId17"/>
    <p:sldId id="1289" r:id="rId18"/>
    <p:sldId id="427" r:id="rId19"/>
    <p:sldId id="554" r:id="rId20"/>
    <p:sldId id="1290" r:id="rId21"/>
    <p:sldId id="1042" r:id="rId22"/>
    <p:sldId id="1275" r:id="rId23"/>
    <p:sldId id="1277" r:id="rId24"/>
    <p:sldId id="1259" r:id="rId25"/>
    <p:sldId id="1315" r:id="rId26"/>
    <p:sldId id="1324" r:id="rId27"/>
    <p:sldId id="1323" r:id="rId28"/>
    <p:sldId id="1322" r:id="rId29"/>
    <p:sldId id="1321" r:id="rId30"/>
    <p:sldId id="1320" r:id="rId31"/>
    <p:sldId id="1319" r:id="rId32"/>
    <p:sldId id="1318" r:id="rId33"/>
    <p:sldId id="1317" r:id="rId34"/>
    <p:sldId id="1316" r:id="rId35"/>
    <p:sldId id="1301" r:id="rId36"/>
    <p:sldId id="1314" r:id="rId37"/>
    <p:sldId id="1313" r:id="rId38"/>
    <p:sldId id="1312" r:id="rId39"/>
    <p:sldId id="1311" r:id="rId40"/>
    <p:sldId id="1310" r:id="rId41"/>
    <p:sldId id="1309" r:id="rId42"/>
    <p:sldId id="1308" r:id="rId43"/>
    <p:sldId id="1307" r:id="rId44"/>
    <p:sldId id="1306" r:id="rId45"/>
    <p:sldId id="1305" r:id="rId46"/>
    <p:sldId id="1304" r:id="rId47"/>
    <p:sldId id="1303" r:id="rId48"/>
    <p:sldId id="1302" r:id="rId49"/>
    <p:sldId id="1325" r:id="rId50"/>
    <p:sldId id="1326" r:id="rId51"/>
    <p:sldId id="1327" r:id="rId52"/>
    <p:sldId id="1328" r:id="rId53"/>
    <p:sldId id="1329" r:id="rId54"/>
    <p:sldId id="1085" r:id="rId55"/>
    <p:sldId id="1279" r:id="rId56"/>
    <p:sldId id="1280" r:id="rId57"/>
    <p:sldId id="433" r:id="rId58"/>
    <p:sldId id="1330" r:id="rId59"/>
    <p:sldId id="576" r:id="rId60"/>
    <p:sldId id="1281" r:id="rId61"/>
    <p:sldId id="1142" r:id="rId62"/>
    <p:sldId id="1250" r:id="rId63"/>
    <p:sldId id="1282" r:id="rId64"/>
    <p:sldId id="1283" r:id="rId6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1A5"/>
    <a:srgbClr val="C3A7BA"/>
    <a:srgbClr val="374997"/>
    <a:srgbClr val="FFF5CE"/>
    <a:srgbClr val="E7C6DB"/>
    <a:srgbClr val="FFD861"/>
    <a:srgbClr val="C9E7D0"/>
    <a:srgbClr val="FFC3D1"/>
    <a:srgbClr val="FF40FF"/>
    <a:srgbClr val="FFFC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24"/>
    <p:restoredTop sz="94740"/>
  </p:normalViewPr>
  <p:slideViewPr>
    <p:cSldViewPr snapToGrid="0" snapToObjects="1">
      <p:cViewPr>
        <p:scale>
          <a:sx n="81" d="100"/>
          <a:sy n="81" d="100"/>
        </p:scale>
        <p:origin x="808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D2C6362-6665-4346-957D-2B02740DFE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A83E094-F71D-814C-A131-7BF058CEAC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B61E8B-93D1-E14E-A6FA-357B92BC1F76}" type="datetimeFigureOut">
              <a:rPr lang="fr-FR" smtClean="0"/>
              <a:t>18/02/2022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D3A55AA-36E5-2549-8B18-A9C32D3EA8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Julie Balmino 2021-2022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B147B2A-01B4-AE40-A2FB-DD81104C33D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3E183-A31D-A642-A9DF-B0B491FA38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78442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FC02C-ED17-1B41-92F2-31DE3F7E17F9}" type="datetimeFigureOut">
              <a:rPr lang="fr-FR" smtClean="0"/>
              <a:t>18/02/2022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Julie Balmino 2021-2022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F5486-13F4-EE41-A58B-F5BB93A9F1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0564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3A8005-6A57-FF42-BC98-88AE26054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43C2478-BB82-7F4E-93B5-77E8CDF0F5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8269B2-3FA8-D541-B25F-3ECC345E9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3E1C5-D0D0-644F-B63D-C86EEEBBC979}" type="datetime1">
              <a:rPr lang="fr-FR" smtClean="0"/>
              <a:t>18/02/2022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BE4722-3353-5A4D-AB6F-5829E6FDE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53270B-659F-8346-B2A2-DFB946EB9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4716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96D55B-8695-CB49-83D4-0BD82A122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50C2B73-073B-F842-830E-46F393E06F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627AAE-7190-4242-98E8-5D4DE189F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CB92A-913C-AF44-99AA-793786AB5DBE}" type="datetime1">
              <a:rPr lang="fr-FR" smtClean="0"/>
              <a:t>18/02/2022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F56E97-DBC2-8E46-B5D9-498B64EA0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C05B40-7699-B144-9480-7DA48A4F6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4129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51E524F-C979-EC44-8EF4-55BD91CE20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07F9508-CE42-8B45-BC55-882506CC6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4876B7-17E4-2C44-92D7-797E07442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475D9-9D92-E849-AC60-F00413D37D85}" type="datetime1">
              <a:rPr lang="fr-FR" smtClean="0"/>
              <a:t>18/02/2022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6557D-9331-764C-B0AC-964E1FE4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B028C8-2025-D548-8314-312EFEA5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8616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6415BE-432E-DB44-82EB-744E41C54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5507CE-2891-7D47-A450-81BD1209D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31D05E-633F-8340-AA53-0C2905CDF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151C-4E69-2945-AF60-B2F64957FE55}" type="datetime1">
              <a:rPr lang="fr-FR" smtClean="0"/>
              <a:t>18/02/2022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2ECD4D-5A05-7B4B-85CF-E3561FA67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5A12A2-81F7-1B4C-AB4A-D584857B2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2426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A4D84D-92FA-CC45-B1FB-B73DE9C83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8BBB7D-8064-A941-9505-4919F6FB5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1D0C35-E9F9-604A-9323-4D2D7819F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2C928-05EE-1A41-A5D6-AF44E1789114}" type="datetime1">
              <a:rPr lang="fr-FR" smtClean="0"/>
              <a:t>18/02/2022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B3C7E5-0ACF-D444-A43D-45E17EF7C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A828CA-9C71-D74A-9A71-C35A5C763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543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95815-ACB6-C740-AEB5-016F85E5D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351D3C-B11A-C941-9237-DC18C549BF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B15F150-8A92-EE42-B23F-EB1A284F1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E786C1-4832-844F-AA23-907E46356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46C93-8356-9D46-AAB4-BF4B5D6F203C}" type="datetime1">
              <a:rPr lang="fr-FR" smtClean="0"/>
              <a:t>18/02/2022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5F57588-EE8F-5F41-A9F5-C28FBD18C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A060B8-A3D1-1F40-956F-20D6EB10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222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3807BA-FE58-3F48-9738-D94DE541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CF4509-6E07-F240-A8E2-39B451015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56B3CBD-2FBF-024F-B117-61DF28446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B073368-9226-F147-A37E-7355E122E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3E291C4-61E3-3E4F-9B9B-F87E1CC93E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6D16709-2DA1-024C-B83E-D523058C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B7A21-D7E7-2741-A8F8-0D749CE08B30}" type="datetime1">
              <a:rPr lang="fr-FR" smtClean="0"/>
              <a:t>18/02/2022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A06772-0833-2849-8E31-F010E45CE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F6DEE0B-B11F-C345-BC65-CC2902B72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7909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1830A3-2946-6144-8885-E2B7235C2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C2BCB65-3E2C-BA44-B791-F84A3AD60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B023A-8697-F748-95EC-DC3F43E3FA1A}" type="datetime1">
              <a:rPr lang="fr-FR" smtClean="0"/>
              <a:t>18/02/2022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BB8ECC4-F2CC-3F46-8B78-DB202208C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95650F1-43D5-C143-A2DA-8B10517AF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7470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926B111-35B8-CD48-892C-206653D0F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37345-61AB-6C47-9EFE-A5DC26B6B7AD}" type="datetime1">
              <a:rPr lang="fr-FR" smtClean="0"/>
              <a:t>18/02/2022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6A1455F-4F9F-404F-8AA1-E1E8E3B53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A7C4E0-0A2D-6E48-B769-0BCAE56C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290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EB2381-A2A9-D543-9573-4DA99EBB5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D1ACBC-E34C-1E43-B966-3A15CFC20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1AE28F7-D6C6-9047-ABB8-3B4461F9F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26E41E7-6E89-1E4A-9A69-28AF60099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999FF-CE38-DF49-836F-4B2CE8EF2D23}" type="datetime1">
              <a:rPr lang="fr-FR" smtClean="0"/>
              <a:t>18/02/2022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D175EE4-484B-A84F-A48D-97B824752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8B06B74-A675-2D46-8C2F-3ACBF5BFD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064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236AB1-C6BE-7841-9E30-516AC6DE4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BEC5F30-39B4-1F4A-8773-1892DE46D8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528D7FA-4873-DB40-9BE9-4DAE878B0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AD06D4-6F70-3245-8072-0A085202B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BC06-3A8B-0B44-B6F9-99806E2740B1}" type="datetime1">
              <a:rPr lang="fr-FR" smtClean="0"/>
              <a:t>18/02/2022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FAEB163-40AC-2248-9816-EDF9DE45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42AB99-1FDF-E84C-A293-5DA38DF9B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7032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BDF52D3-B9A5-6043-9AEA-3B8C9284D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2ADB59-4199-1249-8F73-C3331E185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47D0CA-4A00-7B47-8D70-92EB274256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F5DD4-7E73-F74C-BC98-1FC0559F381C}" type="datetime1">
              <a:rPr lang="fr-FR" smtClean="0"/>
              <a:t>18/02/2022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037111-7B2E-4B41-9416-23B331F40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D0CA13-8CA2-0D43-9551-4B8D775E9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5941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pWs5Uirjt8Y?feature=oembed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SDusfmVNQYg?feature=oembed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iIhWTLHc4LA?feature=oembed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DF8AC4D-5517-8243-9BA0-FA06D36F5674}"/>
              </a:ext>
            </a:extLst>
          </p:cNvPr>
          <p:cNvSpPr txBox="1"/>
          <p:nvPr/>
        </p:nvSpPr>
        <p:spPr>
          <a:xfrm>
            <a:off x="6121463" y="2192443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FF41A5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4</a:t>
            </a:r>
          </a:p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6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Jour 1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752385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60B9D30-5919-7948-AC32-C865D6E5136B}"/>
              </a:ext>
            </a:extLst>
          </p:cNvPr>
          <p:cNvSpPr txBox="1"/>
          <p:nvPr/>
        </p:nvSpPr>
        <p:spPr>
          <a:xfrm>
            <a:off x="328117" y="2227099"/>
            <a:ext cx="31649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Conclure en vérifiant que le résultat est bien proche de l’ordre de grandeur :</a:t>
            </a:r>
          </a:p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8,91 est bien proche de l’ordre de grandeur 9.</a:t>
            </a:r>
          </a:p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2,7 x 3,3 = 8,91</a:t>
            </a:r>
            <a:endParaRPr lang="fr-FR" sz="24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8C1CEF9-060C-0048-B57F-D488B700816D}"/>
              </a:ext>
            </a:extLst>
          </p:cNvPr>
          <p:cNvSpPr/>
          <p:nvPr/>
        </p:nvSpPr>
        <p:spPr>
          <a:xfrm>
            <a:off x="3781586" y="1607469"/>
            <a:ext cx="6865750" cy="47340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D0271D8-B771-4F49-8996-E24E76E4F4E9}"/>
              </a:ext>
            </a:extLst>
          </p:cNvPr>
          <p:cNvSpPr txBox="1"/>
          <p:nvPr/>
        </p:nvSpPr>
        <p:spPr>
          <a:xfrm>
            <a:off x="4144379" y="1790693"/>
            <a:ext cx="6137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Résolution au tableau</a:t>
            </a: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3AB1D1-87A0-D04A-8A31-3BD1AD582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" t="5443" r="2765"/>
          <a:stretch/>
        </p:blipFill>
        <p:spPr>
          <a:xfrm>
            <a:off x="4144379" y="2395577"/>
            <a:ext cx="6137043" cy="3770691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17E1A-AEC7-FC4B-A697-C903B583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BE4E2B-7B7C-F944-A7D2-448060E4E8B6}"/>
              </a:ext>
            </a:extLst>
          </p:cNvPr>
          <p:cNvSpPr txBox="1"/>
          <p:nvPr/>
        </p:nvSpPr>
        <p:spPr>
          <a:xfrm>
            <a:off x="384398" y="1529698"/>
            <a:ext cx="2706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2,7 x 3,3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76CF00F-916D-E342-8EF4-04261886E1D0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CFCE6B6E-8695-4243-BABA-C39D64A928D6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88FAAD2-17B1-D74C-9A34-A885DD2F5BE6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917FEEC-E15B-374D-9D65-6417040942BF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BDB986A-080A-CD46-A1A7-B78D1537DCB8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8D671BC-29D5-5F4B-B3DB-AB73FC087B00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Multiplier deux nombres décimaux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8788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17E1A-AEC7-FC4B-A697-C903B583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76CF00F-916D-E342-8EF4-04261886E1D0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CFCE6B6E-8695-4243-BABA-C39D64A928D6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88FAAD2-17B1-D74C-9A34-A885DD2F5BE6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917FEEC-E15B-374D-9D65-6417040942BF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BDB986A-080A-CD46-A1A7-B78D1537DCB8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8D671BC-29D5-5F4B-B3DB-AB73FC087B00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Multiplier deux nombres décimaux</a:t>
              </a:r>
            </a:p>
          </p:txBody>
        </p:sp>
      </p:grpSp>
      <p:pic>
        <p:nvPicPr>
          <p:cNvPr id="6" name="Média en ligne 5" descr="Module 4 : Poser une multiplication avec des nombres décimaux">
            <a:hlinkClick r:id="" action="ppaction://media"/>
            <a:extLst>
              <a:ext uri="{FF2B5EF4-FFF2-40B4-BE49-F238E27FC236}">
                <a16:creationId xmlns:a16="http://schemas.microsoft.com/office/drawing/2014/main" id="{DA416CAA-2689-5D48-8BAE-0ED37133BB0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65741" y="1211538"/>
            <a:ext cx="9647500" cy="545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5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17E1A-AEC7-FC4B-A697-C903B583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76CF00F-916D-E342-8EF4-04261886E1D0}"/>
              </a:ext>
            </a:extLst>
          </p:cNvPr>
          <p:cNvGrpSpPr/>
          <p:nvPr/>
        </p:nvGrpSpPr>
        <p:grpSpPr>
          <a:xfrm>
            <a:off x="501930" y="305168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CFCE6B6E-8695-4243-BABA-C39D64A928D6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88FAAD2-17B1-D74C-9A34-A885DD2F5BE6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5969480C-63A2-7743-ABC0-0990F0A2C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744" y="14688"/>
            <a:ext cx="9668256" cy="6843312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71F52F14-A6EE-264F-8C25-20C61E5B4986}"/>
              </a:ext>
            </a:extLst>
          </p:cNvPr>
          <p:cNvGrpSpPr/>
          <p:nvPr/>
        </p:nvGrpSpPr>
        <p:grpSpPr>
          <a:xfrm>
            <a:off x="259970" y="1055806"/>
            <a:ext cx="1790976" cy="648830"/>
            <a:chOff x="933796" y="5711291"/>
            <a:chExt cx="10324408" cy="742604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C2728065-1DBD-EF40-A3D2-3FA1FD2DF4D4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078FBB2-3A1C-9548-8460-A2B210F2C039}"/>
                </a:ext>
              </a:extLst>
            </p:cNvPr>
            <p:cNvSpPr txBox="1"/>
            <p:nvPr/>
          </p:nvSpPr>
          <p:spPr>
            <a:xfrm>
              <a:off x="1005307" y="5784765"/>
              <a:ext cx="10001396" cy="598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Mémo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9799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294130" y="3286223"/>
            <a:ext cx="55200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La proportionnalité : </a:t>
            </a:r>
            <a:r>
              <a:rPr lang="fr-FR" sz="2400" dirty="0">
                <a:solidFill>
                  <a:srgbClr val="C3A7BA"/>
                </a:solidFill>
                <a:latin typeface="Century Gothic" panose="020B0502020202020204" pitchFamily="34" charset="0"/>
              </a:rPr>
              <a:t>Révisions</a:t>
            </a: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Calcul : </a:t>
            </a:r>
            <a:r>
              <a:rPr lang="fr-FR" sz="2400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Additionner et soustraire deux nombres décimaux découverte</a:t>
            </a: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5919492" y="1568610"/>
            <a:ext cx="18472" cy="4366234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6176500" y="3240056"/>
            <a:ext cx="52476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Multiplier deux nombres décimaux découverte</a:t>
            </a:r>
            <a:endParaRPr lang="fr-FR" sz="2400" dirty="0">
              <a:solidFill>
                <a:srgbClr val="374997"/>
              </a:solidFill>
            </a:endParaRPr>
          </a:p>
          <a:p>
            <a:endParaRPr lang="fr-FR" sz="2400" dirty="0"/>
          </a:p>
          <a:p>
            <a:endParaRPr lang="fr-FR" sz="2400" dirty="0"/>
          </a:p>
          <a:p>
            <a:r>
              <a:rPr lang="fr-FR" sz="2400" b="1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La proportionnalité : </a:t>
            </a:r>
            <a:r>
              <a:rPr lang="fr-FR" sz="2400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Révisions</a:t>
            </a:r>
          </a:p>
        </p:txBody>
      </p:sp>
    </p:spTree>
    <p:extLst>
      <p:ext uri="{BB962C8B-B14F-4D97-AF65-F5344CB8AC3E}">
        <p14:creationId xmlns:p14="http://schemas.microsoft.com/office/powerpoint/2010/main" val="867737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Proportionnalité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</a:t>
              </a: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A91F3AAE-6B56-D44A-9732-0489C5248693}"/>
              </a:ext>
            </a:extLst>
          </p:cNvPr>
          <p:cNvSpPr txBox="1"/>
          <p:nvPr/>
        </p:nvSpPr>
        <p:spPr>
          <a:xfrm>
            <a:off x="4448594" y="4468369"/>
            <a:ext cx="5732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Ex.40, 43 et 44 p.174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3466A55-03DC-7C43-BC59-826E4E0BD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01" y="1231082"/>
            <a:ext cx="4018849" cy="537098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432ADC3-F015-BF48-B827-5E6D1873D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2216" y="3325266"/>
            <a:ext cx="3877548" cy="327680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5B726F0-F7FE-8A44-A201-99E6C4DA9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961" y="1106185"/>
            <a:ext cx="3919432" cy="207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07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82796" y="5834392"/>
              <a:ext cx="100013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24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Additionner et soustraire deux nombres décimaux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FCB2BDC-81F3-014A-8F35-EA8C918CF423}"/>
              </a:ext>
            </a:extLst>
          </p:cNvPr>
          <p:cNvSpPr/>
          <p:nvPr/>
        </p:nvSpPr>
        <p:spPr>
          <a:xfrm>
            <a:off x="2012558" y="1405707"/>
            <a:ext cx="8416550" cy="47340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5BD3D45-40FE-FD4B-9735-35C37DF447A8}"/>
              </a:ext>
            </a:extLst>
          </p:cNvPr>
          <p:cNvSpPr txBox="1"/>
          <p:nvPr/>
        </p:nvSpPr>
        <p:spPr>
          <a:xfrm>
            <a:off x="2412758" y="1681040"/>
            <a:ext cx="786409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Vous allez former deux groupes :</a:t>
            </a:r>
          </a:p>
          <a:p>
            <a:endParaRPr lang="fr-FR" sz="20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Le premier va réfléchir à comment poser et résoudre une addition de deux nombres décimaux.</a:t>
            </a:r>
          </a:p>
          <a:p>
            <a:endParaRPr lang="fr-FR" sz="20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Le second va réfléchir à comment poser et résoudre une soustraction de deux nombres décimaux.</a:t>
            </a:r>
          </a:p>
        </p:txBody>
      </p:sp>
    </p:spTree>
    <p:extLst>
      <p:ext uri="{BB962C8B-B14F-4D97-AF65-F5344CB8AC3E}">
        <p14:creationId xmlns:p14="http://schemas.microsoft.com/office/powerpoint/2010/main" val="698482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82796" y="5834392"/>
              <a:ext cx="100013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24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Additionner et soustraire deux nombres décimaux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CBDE2389-E379-8F41-94C8-F1BDDE7BA856}"/>
              </a:ext>
            </a:extLst>
          </p:cNvPr>
          <p:cNvGrpSpPr/>
          <p:nvPr/>
        </p:nvGrpSpPr>
        <p:grpSpPr>
          <a:xfrm>
            <a:off x="145381" y="1759716"/>
            <a:ext cx="5912242" cy="4734024"/>
            <a:chOff x="4225128" y="1682437"/>
            <a:chExt cx="5912242" cy="4734024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3FCB2BDC-81F3-014A-8F35-EA8C918CF423}"/>
                </a:ext>
              </a:extLst>
            </p:cNvPr>
            <p:cNvSpPr/>
            <p:nvPr/>
          </p:nvSpPr>
          <p:spPr>
            <a:xfrm>
              <a:off x="4225128" y="1682437"/>
              <a:ext cx="5912242" cy="473402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C5BD3D45-40FE-FD4B-9735-35C37DF447A8}"/>
                </a:ext>
              </a:extLst>
            </p:cNvPr>
            <p:cNvSpPr txBox="1"/>
            <p:nvPr/>
          </p:nvSpPr>
          <p:spPr>
            <a:xfrm>
              <a:off x="4503375" y="3143860"/>
              <a:ext cx="535675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/>
                <a:t>Paul achète une télévision à 243,72€ et un support pour l’accrocher au mur à 28,40 €. Quel est le montant total de ses achats ?</a:t>
              </a: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95AA20C2-9AF9-9140-BCDB-6EC7A1915FD7}"/>
              </a:ext>
            </a:extLst>
          </p:cNvPr>
          <p:cNvSpPr txBox="1"/>
          <p:nvPr/>
        </p:nvSpPr>
        <p:spPr>
          <a:xfrm>
            <a:off x="500111" y="2054279"/>
            <a:ext cx="5202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u="sng" dirty="0">
                <a:solidFill>
                  <a:srgbClr val="374997"/>
                </a:solidFill>
                <a:highlight>
                  <a:srgbClr val="FFF5CE"/>
                </a:highlight>
                <a:latin typeface="Century Gothic" panose="020B0502020202020204" pitchFamily="34" charset="0"/>
              </a:rPr>
              <a:t>L’addition de deux nombres décimaux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0F031DA3-13D8-EB47-B961-DE453A1AACF4}"/>
              </a:ext>
            </a:extLst>
          </p:cNvPr>
          <p:cNvGrpSpPr/>
          <p:nvPr/>
        </p:nvGrpSpPr>
        <p:grpSpPr>
          <a:xfrm>
            <a:off x="6134377" y="1728924"/>
            <a:ext cx="5912242" cy="4734024"/>
            <a:chOff x="4523284" y="1651481"/>
            <a:chExt cx="5912242" cy="473402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C4744869-5252-484C-BE9E-70005FBE6BD8}"/>
                </a:ext>
              </a:extLst>
            </p:cNvPr>
            <p:cNvSpPr/>
            <p:nvPr/>
          </p:nvSpPr>
          <p:spPr>
            <a:xfrm>
              <a:off x="4523284" y="1651481"/>
              <a:ext cx="5912242" cy="473402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C60D976E-F9AD-6A47-8E22-EBDF72BFF62C}"/>
                </a:ext>
              </a:extLst>
            </p:cNvPr>
            <p:cNvSpPr txBox="1"/>
            <p:nvPr/>
          </p:nvSpPr>
          <p:spPr>
            <a:xfrm>
              <a:off x="4801028" y="3100121"/>
              <a:ext cx="5356754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/>
                <a:t>Au marché, un boucher arrive avec 25,8 kg de viande à vendre. Il en vend 17,23 kg le matin.</a:t>
              </a:r>
            </a:p>
            <a:p>
              <a:r>
                <a:rPr lang="fr-FR" sz="2800" dirty="0"/>
                <a:t>Quelle quantité de viande lui reste-t-il à midi ?</a:t>
              </a: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03BF1B1E-6802-1E43-802A-35A525C32AA4}"/>
              </a:ext>
            </a:extLst>
          </p:cNvPr>
          <p:cNvSpPr txBox="1"/>
          <p:nvPr/>
        </p:nvSpPr>
        <p:spPr>
          <a:xfrm>
            <a:off x="6412121" y="2051821"/>
            <a:ext cx="52027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u="sng" dirty="0">
                <a:solidFill>
                  <a:srgbClr val="374997"/>
                </a:solidFill>
                <a:highlight>
                  <a:srgbClr val="FFF5CE"/>
                </a:highlight>
                <a:latin typeface="Century Gothic" panose="020B0502020202020204" pitchFamily="34" charset="0"/>
              </a:rPr>
              <a:t>La soustraction de deux nombres décimaux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D6073B6-875B-1340-80A2-F24001336F55}"/>
              </a:ext>
            </a:extLst>
          </p:cNvPr>
          <p:cNvSpPr txBox="1"/>
          <p:nvPr/>
        </p:nvSpPr>
        <p:spPr>
          <a:xfrm>
            <a:off x="6509" y="1080486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Réflexion en groupe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520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186838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160334"/>
            <a:ext cx="10324408" cy="695717"/>
            <a:chOff x="933796" y="5562413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562413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82796" y="5685510"/>
              <a:ext cx="100013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24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Additionner et soustraire deux nombres décimaux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CBDE2389-E379-8F41-94C8-F1BDDE7BA856}"/>
              </a:ext>
            </a:extLst>
          </p:cNvPr>
          <p:cNvGrpSpPr/>
          <p:nvPr/>
        </p:nvGrpSpPr>
        <p:grpSpPr>
          <a:xfrm>
            <a:off x="145381" y="1451823"/>
            <a:ext cx="5912242" cy="5336386"/>
            <a:chOff x="4225128" y="1682437"/>
            <a:chExt cx="5912242" cy="4734024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3FCB2BDC-81F3-014A-8F35-EA8C918CF423}"/>
                </a:ext>
              </a:extLst>
            </p:cNvPr>
            <p:cNvSpPr/>
            <p:nvPr/>
          </p:nvSpPr>
          <p:spPr>
            <a:xfrm>
              <a:off x="4225128" y="1682437"/>
              <a:ext cx="5912242" cy="473402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C5BD3D45-40FE-FD4B-9735-35C37DF447A8}"/>
                </a:ext>
              </a:extLst>
            </p:cNvPr>
            <p:cNvSpPr txBox="1"/>
            <p:nvPr/>
          </p:nvSpPr>
          <p:spPr>
            <a:xfrm>
              <a:off x="4718498" y="1844685"/>
              <a:ext cx="4723663" cy="893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/>
                <a:t>Paul achète une télévision à 243,72€ et un support pour l’accrocher au mur à 28,40 €.</a:t>
              </a:r>
            </a:p>
            <a:p>
              <a:r>
                <a:rPr lang="fr-FR" sz="2000" dirty="0"/>
                <a:t>Quel est le montant total de ses achats ?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0F031DA3-13D8-EB47-B961-DE453A1AACF4}"/>
              </a:ext>
            </a:extLst>
          </p:cNvPr>
          <p:cNvGrpSpPr/>
          <p:nvPr/>
        </p:nvGrpSpPr>
        <p:grpSpPr>
          <a:xfrm>
            <a:off x="6134377" y="1451823"/>
            <a:ext cx="5912242" cy="5352087"/>
            <a:chOff x="4523284" y="1651481"/>
            <a:chExt cx="5912242" cy="473402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C4744869-5252-484C-BE9E-70005FBE6BD8}"/>
                </a:ext>
              </a:extLst>
            </p:cNvPr>
            <p:cNvSpPr/>
            <p:nvPr/>
          </p:nvSpPr>
          <p:spPr>
            <a:xfrm>
              <a:off x="4523284" y="1651481"/>
              <a:ext cx="5912242" cy="473402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C60D976E-F9AD-6A47-8E22-EBDF72BFF62C}"/>
                </a:ext>
              </a:extLst>
            </p:cNvPr>
            <p:cNvSpPr txBox="1"/>
            <p:nvPr/>
          </p:nvSpPr>
          <p:spPr>
            <a:xfrm>
              <a:off x="4801028" y="1869496"/>
              <a:ext cx="5356754" cy="816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Au marché, un boucher arrive avec 25,8 kg de viande</a:t>
              </a:r>
            </a:p>
            <a:p>
              <a:r>
                <a:rPr lang="fr-FR" dirty="0"/>
                <a:t>à vendre. Il en vend 17,23 kg le matin.</a:t>
              </a:r>
            </a:p>
            <a:p>
              <a:r>
                <a:rPr lang="fr-FR" dirty="0"/>
                <a:t>Quelle quantité de viande lui reste-t-il à midi ?</a:t>
              </a: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8E7CEC15-9131-4044-BBFB-87F6EA1CB82E}"/>
              </a:ext>
            </a:extLst>
          </p:cNvPr>
          <p:cNvSpPr txBox="1"/>
          <p:nvPr/>
        </p:nvSpPr>
        <p:spPr>
          <a:xfrm>
            <a:off x="6509" y="894508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Mise en commun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467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741DEF4-E6FA-F442-944F-7B8B7C986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5" name="Média en ligne 4" descr="Module 4 : Poser une addition de deux nombres décimaux">
            <a:hlinkClick r:id="" action="ppaction://media"/>
            <a:extLst>
              <a:ext uri="{FF2B5EF4-FFF2-40B4-BE49-F238E27FC236}">
                <a16:creationId xmlns:a16="http://schemas.microsoft.com/office/drawing/2014/main" id="{879D4F46-DC97-004C-8096-7440FA0598B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53624" y="879378"/>
            <a:ext cx="10071734" cy="569053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CBBA9D9-EE81-3545-B905-EDFF71E83BC1}"/>
              </a:ext>
            </a:extLst>
          </p:cNvPr>
          <p:cNvSpPr txBox="1"/>
          <p:nvPr/>
        </p:nvSpPr>
        <p:spPr>
          <a:xfrm>
            <a:off x="6509" y="228079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Addition de deux nombres décimaux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85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741DEF4-E6FA-F442-944F-7B8B7C986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4" name="Média en ligne 3" descr="Module 4 : Poser une soustraction de deux nombres décimaux">
            <a:hlinkClick r:id="" action="ppaction://media"/>
            <a:extLst>
              <a:ext uri="{FF2B5EF4-FFF2-40B4-BE49-F238E27FC236}">
                <a16:creationId xmlns:a16="http://schemas.microsoft.com/office/drawing/2014/main" id="{51FA4F22-A22C-4F4B-9C4A-32D6A5412E3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17097" y="797388"/>
            <a:ext cx="10181433" cy="575250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D9AEEC6-84CB-694F-AF4B-F7B45AA19523}"/>
              </a:ext>
            </a:extLst>
          </p:cNvPr>
          <p:cNvSpPr txBox="1"/>
          <p:nvPr/>
        </p:nvSpPr>
        <p:spPr>
          <a:xfrm>
            <a:off x="6509" y="150589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Soustraction de deux nombres décimaux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82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294130" y="3286223"/>
            <a:ext cx="55200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La proportionnalité : </a:t>
            </a:r>
            <a:r>
              <a:rPr lang="fr-FR" sz="2400" dirty="0">
                <a:solidFill>
                  <a:srgbClr val="C3A7BA"/>
                </a:solidFill>
                <a:latin typeface="Century Gothic" panose="020B0502020202020204" pitchFamily="34" charset="0"/>
              </a:rPr>
              <a:t>Révisions</a:t>
            </a: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Additionner et soustraire deux nombres décimaux découverte</a:t>
            </a: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5919492" y="1568610"/>
            <a:ext cx="18472" cy="4366234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6176500" y="3240056"/>
            <a:ext cx="52476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Multiplier deux nombres décimaux découverte</a:t>
            </a:r>
            <a:endParaRPr lang="fr-FR" sz="2400" dirty="0">
              <a:solidFill>
                <a:srgbClr val="374997"/>
              </a:solidFill>
            </a:endParaRPr>
          </a:p>
          <a:p>
            <a:endParaRPr lang="fr-FR" sz="2400" dirty="0"/>
          </a:p>
          <a:p>
            <a:endParaRPr lang="fr-FR" sz="2400" dirty="0"/>
          </a:p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La proportionnalité : </a:t>
            </a:r>
            <a:r>
              <a:rPr lang="fr-FR" sz="2400" dirty="0">
                <a:solidFill>
                  <a:srgbClr val="C3A7BA"/>
                </a:solidFill>
                <a:latin typeface="Century Gothic" panose="020B0502020202020204" pitchFamily="34" charset="0"/>
              </a:rPr>
              <a:t>Révisions</a:t>
            </a:r>
          </a:p>
        </p:txBody>
      </p:sp>
    </p:spTree>
    <p:extLst>
      <p:ext uri="{BB962C8B-B14F-4D97-AF65-F5344CB8AC3E}">
        <p14:creationId xmlns:p14="http://schemas.microsoft.com/office/powerpoint/2010/main" val="3382986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488082" y="203488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3E906CB-05D7-1E44-8244-D22FE0384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201" y="0"/>
            <a:ext cx="9720686" cy="6858000"/>
          </a:xfrm>
          <a:prstGeom prst="rect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166C35E6-0A89-FF43-9DCF-3BBD065A5903}"/>
              </a:ext>
            </a:extLst>
          </p:cNvPr>
          <p:cNvGrpSpPr/>
          <p:nvPr/>
        </p:nvGrpSpPr>
        <p:grpSpPr>
          <a:xfrm>
            <a:off x="259970" y="1055806"/>
            <a:ext cx="1790976" cy="648830"/>
            <a:chOff x="933796" y="5711291"/>
            <a:chExt cx="10324408" cy="742604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ED5DCF7E-15D8-4046-B53A-DEDA5401E28D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5A417062-E23A-114A-95E6-24172C9904AD}"/>
                </a:ext>
              </a:extLst>
            </p:cNvPr>
            <p:cNvSpPr txBox="1"/>
            <p:nvPr/>
          </p:nvSpPr>
          <p:spPr>
            <a:xfrm>
              <a:off x="1005307" y="5784765"/>
              <a:ext cx="10001396" cy="241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Mémo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3989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DF8AC4D-5517-8243-9BA0-FA06D36F5674}"/>
              </a:ext>
            </a:extLst>
          </p:cNvPr>
          <p:cNvSpPr txBox="1"/>
          <p:nvPr/>
        </p:nvSpPr>
        <p:spPr>
          <a:xfrm>
            <a:off x="6121463" y="2192443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FF41A5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4</a:t>
            </a:r>
          </a:p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6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Jour 2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www.maitresseherisson.com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2522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337192" y="4367607"/>
            <a:ext cx="5520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Problèmes : </a:t>
            </a:r>
            <a:r>
              <a:rPr lang="fr-FR" sz="24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</p:cNvCxnSpPr>
          <p:nvPr/>
        </p:nvCxnSpPr>
        <p:spPr>
          <a:xfrm>
            <a:off x="5937964" y="3723701"/>
            <a:ext cx="0" cy="2211143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6125237" y="4330726"/>
            <a:ext cx="524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Multiplier deux nombres décimaux - approfondissement</a:t>
            </a:r>
            <a:endParaRPr lang="fr-FR" sz="2400" dirty="0">
              <a:solidFill>
                <a:srgbClr val="374997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18BBBF3-F7F1-8049-A0EF-E531169A14E1}"/>
              </a:ext>
            </a:extLst>
          </p:cNvPr>
          <p:cNvSpPr txBox="1"/>
          <p:nvPr/>
        </p:nvSpPr>
        <p:spPr>
          <a:xfrm>
            <a:off x="1331499" y="2868823"/>
            <a:ext cx="9073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Figures planes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synthèse, retour sur la situation de référence 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04D29A6A-CEE4-6747-9F5D-6679FE7DED45}"/>
              </a:ext>
            </a:extLst>
          </p:cNvPr>
          <p:cNvCxnSpPr>
            <a:cxnSpLocks/>
            <a:stCxn id="21" idx="1"/>
            <a:endCxn id="21" idx="3"/>
          </p:cNvCxnSpPr>
          <p:nvPr/>
        </p:nvCxnSpPr>
        <p:spPr>
          <a:xfrm>
            <a:off x="154984" y="3751727"/>
            <a:ext cx="11529016" cy="0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2598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337192" y="4367607"/>
            <a:ext cx="5520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Problèmes : </a:t>
            </a:r>
            <a:r>
              <a:rPr lang="fr-FR" sz="24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</p:cNvCxnSpPr>
          <p:nvPr/>
        </p:nvCxnSpPr>
        <p:spPr>
          <a:xfrm>
            <a:off x="5937964" y="3723701"/>
            <a:ext cx="0" cy="2211143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6125237" y="4330726"/>
            <a:ext cx="524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Multiplier deux nombres décimaux - approfondissement</a:t>
            </a:r>
            <a:endParaRPr lang="fr-FR" sz="2400" dirty="0">
              <a:solidFill>
                <a:srgbClr val="374997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18BBBF3-F7F1-8049-A0EF-E531169A14E1}"/>
              </a:ext>
            </a:extLst>
          </p:cNvPr>
          <p:cNvSpPr txBox="1"/>
          <p:nvPr/>
        </p:nvSpPr>
        <p:spPr>
          <a:xfrm>
            <a:off x="1331499" y="2868823"/>
            <a:ext cx="9073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Figures planes : </a:t>
            </a:r>
            <a:r>
              <a:rPr lang="fr-FR" sz="2400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synthèse, retour sur la situation de référence 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04D29A6A-CEE4-6747-9F5D-6679FE7DED45}"/>
              </a:ext>
            </a:extLst>
          </p:cNvPr>
          <p:cNvCxnSpPr>
            <a:cxnSpLocks/>
            <a:stCxn id="21" idx="1"/>
            <a:endCxn id="21" idx="3"/>
          </p:cNvCxnSpPr>
          <p:nvPr/>
        </p:nvCxnSpPr>
        <p:spPr>
          <a:xfrm>
            <a:off x="154984" y="3751727"/>
            <a:ext cx="11529016" cy="0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10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hjhjk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27287" y="148328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synthèse</a:t>
              </a:r>
            </a:p>
          </p:txBody>
        </p:sp>
      </p:grpSp>
      <p:sp>
        <p:nvSpPr>
          <p:cNvPr id="4" name="Nuage 3">
            <a:extLst>
              <a:ext uri="{FF2B5EF4-FFF2-40B4-BE49-F238E27FC236}">
                <a16:creationId xmlns:a16="http://schemas.microsoft.com/office/drawing/2014/main" id="{D21ADA47-C891-A049-A778-467E9CEAD4DE}"/>
              </a:ext>
            </a:extLst>
          </p:cNvPr>
          <p:cNvSpPr/>
          <p:nvPr/>
        </p:nvSpPr>
        <p:spPr>
          <a:xfrm>
            <a:off x="5101939" y="2941829"/>
            <a:ext cx="1975104" cy="1316736"/>
          </a:xfrm>
          <a:prstGeom prst="cloud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Figures</a:t>
            </a:r>
          </a:p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planes</a:t>
            </a:r>
          </a:p>
        </p:txBody>
      </p:sp>
    </p:spTree>
    <p:extLst>
      <p:ext uri="{BB962C8B-B14F-4D97-AF65-F5344CB8AC3E}">
        <p14:creationId xmlns:p14="http://schemas.microsoft.com/office/powerpoint/2010/main" val="42010379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12444" y="12799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hjhjk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27287" y="148328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synthèse</a:t>
              </a:r>
            </a:p>
          </p:txBody>
        </p:sp>
      </p:grpSp>
      <p:sp>
        <p:nvSpPr>
          <p:cNvPr id="4" name="Nuage 3">
            <a:extLst>
              <a:ext uri="{FF2B5EF4-FFF2-40B4-BE49-F238E27FC236}">
                <a16:creationId xmlns:a16="http://schemas.microsoft.com/office/drawing/2014/main" id="{D21ADA47-C891-A049-A778-467E9CEAD4DE}"/>
              </a:ext>
            </a:extLst>
          </p:cNvPr>
          <p:cNvSpPr/>
          <p:nvPr/>
        </p:nvSpPr>
        <p:spPr>
          <a:xfrm>
            <a:off x="5101939" y="2941829"/>
            <a:ext cx="1975104" cy="1316736"/>
          </a:xfrm>
          <a:prstGeom prst="cloud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Figures</a:t>
            </a:r>
          </a:p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planes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21D5379-7D49-AF41-A6A8-4825BD12AB8E}"/>
              </a:ext>
            </a:extLst>
          </p:cNvPr>
          <p:cNvSpPr/>
          <p:nvPr/>
        </p:nvSpPr>
        <p:spPr>
          <a:xfrm>
            <a:off x="5456571" y="1246350"/>
            <a:ext cx="1085850" cy="108585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E5745A7-C028-CA4F-A346-B07039C73749}"/>
              </a:ext>
            </a:extLst>
          </p:cNvPr>
          <p:cNvSpPr txBox="1"/>
          <p:nvPr/>
        </p:nvSpPr>
        <p:spPr>
          <a:xfrm>
            <a:off x="5521445" y="892367"/>
            <a:ext cx="10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CERCLE</a:t>
            </a:r>
          </a:p>
        </p:txBody>
      </p:sp>
    </p:spTree>
    <p:extLst>
      <p:ext uri="{BB962C8B-B14F-4D97-AF65-F5344CB8AC3E}">
        <p14:creationId xmlns:p14="http://schemas.microsoft.com/office/powerpoint/2010/main" val="2356642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12444" y="12799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hjhjk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27287" y="148328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synthèse</a:t>
              </a:r>
            </a:p>
          </p:txBody>
        </p:sp>
      </p:grpSp>
      <p:sp>
        <p:nvSpPr>
          <p:cNvPr id="4" name="Nuage 3">
            <a:extLst>
              <a:ext uri="{FF2B5EF4-FFF2-40B4-BE49-F238E27FC236}">
                <a16:creationId xmlns:a16="http://schemas.microsoft.com/office/drawing/2014/main" id="{D21ADA47-C891-A049-A778-467E9CEAD4DE}"/>
              </a:ext>
            </a:extLst>
          </p:cNvPr>
          <p:cNvSpPr/>
          <p:nvPr/>
        </p:nvSpPr>
        <p:spPr>
          <a:xfrm>
            <a:off x="5101939" y="2941829"/>
            <a:ext cx="1975104" cy="1316736"/>
          </a:xfrm>
          <a:prstGeom prst="cloud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Figures</a:t>
            </a:r>
          </a:p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planes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21D5379-7D49-AF41-A6A8-4825BD12AB8E}"/>
              </a:ext>
            </a:extLst>
          </p:cNvPr>
          <p:cNvSpPr/>
          <p:nvPr/>
        </p:nvSpPr>
        <p:spPr>
          <a:xfrm>
            <a:off x="5456571" y="1246350"/>
            <a:ext cx="1085850" cy="108585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619AAD8-2437-6740-9090-756E749701E1}"/>
              </a:ext>
            </a:extLst>
          </p:cNvPr>
          <p:cNvCxnSpPr>
            <a:cxnSpLocks/>
          </p:cNvCxnSpPr>
          <p:nvPr/>
        </p:nvCxnSpPr>
        <p:spPr>
          <a:xfrm>
            <a:off x="5999496" y="1789275"/>
            <a:ext cx="464366" cy="2812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B9A1D5B-AA6E-284F-A427-BB77FD6A9691}"/>
              </a:ext>
            </a:extLst>
          </p:cNvPr>
          <p:cNvCxnSpPr>
            <a:cxnSpLocks/>
            <a:endCxn id="3" idx="0"/>
          </p:cNvCxnSpPr>
          <p:nvPr/>
        </p:nvCxnSpPr>
        <p:spPr>
          <a:xfrm flipV="1">
            <a:off x="5999496" y="1246350"/>
            <a:ext cx="0" cy="54292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303F558-2646-A347-A360-FE73AC8CB14B}"/>
              </a:ext>
            </a:extLst>
          </p:cNvPr>
          <p:cNvCxnSpPr>
            <a:cxnSpLocks/>
          </p:cNvCxnSpPr>
          <p:nvPr/>
        </p:nvCxnSpPr>
        <p:spPr>
          <a:xfrm>
            <a:off x="5943473" y="1458686"/>
            <a:ext cx="12186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7FD96564-2563-6D4A-94AD-E75565C4FC23}"/>
              </a:ext>
            </a:extLst>
          </p:cNvPr>
          <p:cNvCxnSpPr>
            <a:cxnSpLocks/>
          </p:cNvCxnSpPr>
          <p:nvPr/>
        </p:nvCxnSpPr>
        <p:spPr>
          <a:xfrm>
            <a:off x="5943475" y="1502231"/>
            <a:ext cx="12186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1D48EB4F-D0E9-7C42-9AD4-2246EFF5654F}"/>
              </a:ext>
            </a:extLst>
          </p:cNvPr>
          <p:cNvCxnSpPr>
            <a:cxnSpLocks/>
          </p:cNvCxnSpPr>
          <p:nvPr/>
        </p:nvCxnSpPr>
        <p:spPr>
          <a:xfrm flipV="1">
            <a:off x="6089491" y="1803790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C1DA18F-50CC-4347-AC25-73D864362D45}"/>
              </a:ext>
            </a:extLst>
          </p:cNvPr>
          <p:cNvCxnSpPr>
            <a:cxnSpLocks/>
          </p:cNvCxnSpPr>
          <p:nvPr/>
        </p:nvCxnSpPr>
        <p:spPr>
          <a:xfrm flipV="1">
            <a:off x="6125779" y="1832821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BE5745A7-C028-CA4F-A346-B07039C73749}"/>
              </a:ext>
            </a:extLst>
          </p:cNvPr>
          <p:cNvSpPr txBox="1"/>
          <p:nvPr/>
        </p:nvSpPr>
        <p:spPr>
          <a:xfrm>
            <a:off x="5521445" y="892367"/>
            <a:ext cx="10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CERCLE</a:t>
            </a:r>
          </a:p>
        </p:txBody>
      </p:sp>
    </p:spTree>
    <p:extLst>
      <p:ext uri="{BB962C8B-B14F-4D97-AF65-F5344CB8AC3E}">
        <p14:creationId xmlns:p14="http://schemas.microsoft.com/office/powerpoint/2010/main" val="40364562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12444" y="12799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hjhjk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27287" y="148328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synthèse</a:t>
              </a:r>
            </a:p>
          </p:txBody>
        </p:sp>
      </p:grpSp>
      <p:sp>
        <p:nvSpPr>
          <p:cNvPr id="4" name="Nuage 3">
            <a:extLst>
              <a:ext uri="{FF2B5EF4-FFF2-40B4-BE49-F238E27FC236}">
                <a16:creationId xmlns:a16="http://schemas.microsoft.com/office/drawing/2014/main" id="{D21ADA47-C891-A049-A778-467E9CEAD4DE}"/>
              </a:ext>
            </a:extLst>
          </p:cNvPr>
          <p:cNvSpPr/>
          <p:nvPr/>
        </p:nvSpPr>
        <p:spPr>
          <a:xfrm>
            <a:off x="5101939" y="2941829"/>
            <a:ext cx="1975104" cy="1316736"/>
          </a:xfrm>
          <a:prstGeom prst="cloud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Figures</a:t>
            </a:r>
          </a:p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planes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21D5379-7D49-AF41-A6A8-4825BD12AB8E}"/>
              </a:ext>
            </a:extLst>
          </p:cNvPr>
          <p:cNvSpPr/>
          <p:nvPr/>
        </p:nvSpPr>
        <p:spPr>
          <a:xfrm>
            <a:off x="5456571" y="1246350"/>
            <a:ext cx="1085850" cy="108585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619AAD8-2437-6740-9090-756E749701E1}"/>
              </a:ext>
            </a:extLst>
          </p:cNvPr>
          <p:cNvCxnSpPr>
            <a:cxnSpLocks/>
          </p:cNvCxnSpPr>
          <p:nvPr/>
        </p:nvCxnSpPr>
        <p:spPr>
          <a:xfrm>
            <a:off x="5999496" y="1789275"/>
            <a:ext cx="464366" cy="2812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B9A1D5B-AA6E-284F-A427-BB77FD6A9691}"/>
              </a:ext>
            </a:extLst>
          </p:cNvPr>
          <p:cNvCxnSpPr>
            <a:cxnSpLocks/>
            <a:endCxn id="3" idx="0"/>
          </p:cNvCxnSpPr>
          <p:nvPr/>
        </p:nvCxnSpPr>
        <p:spPr>
          <a:xfrm flipV="1">
            <a:off x="5999496" y="1246350"/>
            <a:ext cx="0" cy="54292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303F558-2646-A347-A360-FE73AC8CB14B}"/>
              </a:ext>
            </a:extLst>
          </p:cNvPr>
          <p:cNvCxnSpPr>
            <a:cxnSpLocks/>
          </p:cNvCxnSpPr>
          <p:nvPr/>
        </p:nvCxnSpPr>
        <p:spPr>
          <a:xfrm>
            <a:off x="5943473" y="1458686"/>
            <a:ext cx="12186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7FD96564-2563-6D4A-94AD-E75565C4FC23}"/>
              </a:ext>
            </a:extLst>
          </p:cNvPr>
          <p:cNvCxnSpPr>
            <a:cxnSpLocks/>
          </p:cNvCxnSpPr>
          <p:nvPr/>
        </p:nvCxnSpPr>
        <p:spPr>
          <a:xfrm>
            <a:off x="5943475" y="1502231"/>
            <a:ext cx="12186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1D48EB4F-D0E9-7C42-9AD4-2246EFF5654F}"/>
              </a:ext>
            </a:extLst>
          </p:cNvPr>
          <p:cNvCxnSpPr>
            <a:cxnSpLocks/>
          </p:cNvCxnSpPr>
          <p:nvPr/>
        </p:nvCxnSpPr>
        <p:spPr>
          <a:xfrm flipV="1">
            <a:off x="6089491" y="1803790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C1DA18F-50CC-4347-AC25-73D864362D45}"/>
              </a:ext>
            </a:extLst>
          </p:cNvPr>
          <p:cNvCxnSpPr>
            <a:cxnSpLocks/>
          </p:cNvCxnSpPr>
          <p:nvPr/>
        </p:nvCxnSpPr>
        <p:spPr>
          <a:xfrm flipV="1">
            <a:off x="6125779" y="1832821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BE5745A7-C028-CA4F-A346-B07039C73749}"/>
              </a:ext>
            </a:extLst>
          </p:cNvPr>
          <p:cNvSpPr txBox="1"/>
          <p:nvPr/>
        </p:nvSpPr>
        <p:spPr>
          <a:xfrm>
            <a:off x="5521445" y="892367"/>
            <a:ext cx="10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CERCLE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B2630BA-7AA0-624A-8F4E-855298906B16}"/>
              </a:ext>
            </a:extLst>
          </p:cNvPr>
          <p:cNvSpPr txBox="1"/>
          <p:nvPr/>
        </p:nvSpPr>
        <p:spPr>
          <a:xfrm>
            <a:off x="10336057" y="1317565"/>
            <a:ext cx="148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TRIANGLES</a:t>
            </a:r>
          </a:p>
        </p:txBody>
      </p:sp>
      <p:sp>
        <p:nvSpPr>
          <p:cNvPr id="51" name="Forme libre 50">
            <a:extLst>
              <a:ext uri="{FF2B5EF4-FFF2-40B4-BE49-F238E27FC236}">
                <a16:creationId xmlns:a16="http://schemas.microsoft.com/office/drawing/2014/main" id="{7E8D2D0A-2210-684F-9BD7-538A8AE4FF52}"/>
              </a:ext>
            </a:extLst>
          </p:cNvPr>
          <p:cNvSpPr/>
          <p:nvPr/>
        </p:nvSpPr>
        <p:spPr>
          <a:xfrm>
            <a:off x="7666282" y="1246351"/>
            <a:ext cx="3803030" cy="5451324"/>
          </a:xfrm>
          <a:custGeom>
            <a:avLst/>
            <a:gdLst>
              <a:gd name="connsiteX0" fmla="*/ 465342 w 3803030"/>
              <a:gd name="connsiteY0" fmla="*/ 317066 h 5104297"/>
              <a:gd name="connsiteX1" fmla="*/ 2392113 w 3803030"/>
              <a:gd name="connsiteY1" fmla="*/ 121123 h 5104297"/>
              <a:gd name="connsiteX2" fmla="*/ 3747385 w 3803030"/>
              <a:gd name="connsiteY2" fmla="*/ 2178523 h 5104297"/>
              <a:gd name="connsiteX3" fmla="*/ 3355499 w 3803030"/>
              <a:gd name="connsiteY3" fmla="*/ 4546166 h 5104297"/>
              <a:gd name="connsiteX4" fmla="*/ 1657328 w 3803030"/>
              <a:gd name="connsiteY4" fmla="*/ 5101337 h 5104297"/>
              <a:gd name="connsiteX5" fmla="*/ 563313 w 3803030"/>
              <a:gd name="connsiteY5" fmla="*/ 4415537 h 5104297"/>
              <a:gd name="connsiteX6" fmla="*/ 1004185 w 3803030"/>
              <a:gd name="connsiteY6" fmla="*/ 3027609 h 5104297"/>
              <a:gd name="connsiteX7" fmla="*/ 1445056 w 3803030"/>
              <a:gd name="connsiteY7" fmla="*/ 2292823 h 5104297"/>
              <a:gd name="connsiteX8" fmla="*/ 987856 w 3803030"/>
              <a:gd name="connsiteY8" fmla="*/ 1721323 h 5104297"/>
              <a:gd name="connsiteX9" fmla="*/ 24470 w 3803030"/>
              <a:gd name="connsiteY9" fmla="*/ 953880 h 5104297"/>
              <a:gd name="connsiteX10" fmla="*/ 465342 w 3803030"/>
              <a:gd name="connsiteY10" fmla="*/ 317066 h 510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03030" h="5104297">
                <a:moveTo>
                  <a:pt x="465342" y="317066"/>
                </a:moveTo>
                <a:cubicBezTo>
                  <a:pt x="859949" y="178273"/>
                  <a:pt x="1845106" y="-189120"/>
                  <a:pt x="2392113" y="121123"/>
                </a:cubicBezTo>
                <a:cubicBezTo>
                  <a:pt x="2939120" y="431366"/>
                  <a:pt x="3586821" y="1441016"/>
                  <a:pt x="3747385" y="2178523"/>
                </a:cubicBezTo>
                <a:cubicBezTo>
                  <a:pt x="3907949" y="2916030"/>
                  <a:pt x="3703842" y="4059030"/>
                  <a:pt x="3355499" y="4546166"/>
                </a:cubicBezTo>
                <a:cubicBezTo>
                  <a:pt x="3007156" y="5033302"/>
                  <a:pt x="2122692" y="5123108"/>
                  <a:pt x="1657328" y="5101337"/>
                </a:cubicBezTo>
                <a:cubicBezTo>
                  <a:pt x="1191964" y="5079566"/>
                  <a:pt x="672170" y="4761158"/>
                  <a:pt x="563313" y="4415537"/>
                </a:cubicBezTo>
                <a:cubicBezTo>
                  <a:pt x="454456" y="4069916"/>
                  <a:pt x="857228" y="3381395"/>
                  <a:pt x="1004185" y="3027609"/>
                </a:cubicBezTo>
                <a:cubicBezTo>
                  <a:pt x="1151142" y="2673823"/>
                  <a:pt x="1447778" y="2510537"/>
                  <a:pt x="1445056" y="2292823"/>
                </a:cubicBezTo>
                <a:cubicBezTo>
                  <a:pt x="1442335" y="2075109"/>
                  <a:pt x="1224620" y="1944480"/>
                  <a:pt x="987856" y="1721323"/>
                </a:cubicBezTo>
                <a:cubicBezTo>
                  <a:pt x="751092" y="1498166"/>
                  <a:pt x="108834" y="1190644"/>
                  <a:pt x="24470" y="953880"/>
                </a:cubicBezTo>
                <a:cubicBezTo>
                  <a:pt x="-59894" y="717116"/>
                  <a:pt x="70735" y="455859"/>
                  <a:pt x="465342" y="317066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52856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12444" y="12799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hjhjk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27287" y="148328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synthèse</a:t>
              </a:r>
            </a:p>
          </p:txBody>
        </p:sp>
      </p:grpSp>
      <p:sp>
        <p:nvSpPr>
          <p:cNvPr id="4" name="Nuage 3">
            <a:extLst>
              <a:ext uri="{FF2B5EF4-FFF2-40B4-BE49-F238E27FC236}">
                <a16:creationId xmlns:a16="http://schemas.microsoft.com/office/drawing/2014/main" id="{D21ADA47-C891-A049-A778-467E9CEAD4DE}"/>
              </a:ext>
            </a:extLst>
          </p:cNvPr>
          <p:cNvSpPr/>
          <p:nvPr/>
        </p:nvSpPr>
        <p:spPr>
          <a:xfrm>
            <a:off x="5101939" y="2941829"/>
            <a:ext cx="1975104" cy="1316736"/>
          </a:xfrm>
          <a:prstGeom prst="cloud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Figures</a:t>
            </a:r>
          </a:p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planes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21D5379-7D49-AF41-A6A8-4825BD12AB8E}"/>
              </a:ext>
            </a:extLst>
          </p:cNvPr>
          <p:cNvSpPr/>
          <p:nvPr/>
        </p:nvSpPr>
        <p:spPr>
          <a:xfrm>
            <a:off x="5456571" y="1246350"/>
            <a:ext cx="1085850" cy="108585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619AAD8-2437-6740-9090-756E749701E1}"/>
              </a:ext>
            </a:extLst>
          </p:cNvPr>
          <p:cNvCxnSpPr>
            <a:cxnSpLocks/>
          </p:cNvCxnSpPr>
          <p:nvPr/>
        </p:nvCxnSpPr>
        <p:spPr>
          <a:xfrm>
            <a:off x="5999496" y="1789275"/>
            <a:ext cx="464366" cy="2812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B9A1D5B-AA6E-284F-A427-BB77FD6A9691}"/>
              </a:ext>
            </a:extLst>
          </p:cNvPr>
          <p:cNvCxnSpPr>
            <a:cxnSpLocks/>
            <a:endCxn id="3" idx="0"/>
          </p:cNvCxnSpPr>
          <p:nvPr/>
        </p:nvCxnSpPr>
        <p:spPr>
          <a:xfrm flipV="1">
            <a:off x="5999496" y="1246350"/>
            <a:ext cx="0" cy="54292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303F558-2646-A347-A360-FE73AC8CB14B}"/>
              </a:ext>
            </a:extLst>
          </p:cNvPr>
          <p:cNvCxnSpPr>
            <a:cxnSpLocks/>
          </p:cNvCxnSpPr>
          <p:nvPr/>
        </p:nvCxnSpPr>
        <p:spPr>
          <a:xfrm>
            <a:off x="5943473" y="1458686"/>
            <a:ext cx="12186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7FD96564-2563-6D4A-94AD-E75565C4FC23}"/>
              </a:ext>
            </a:extLst>
          </p:cNvPr>
          <p:cNvCxnSpPr>
            <a:cxnSpLocks/>
          </p:cNvCxnSpPr>
          <p:nvPr/>
        </p:nvCxnSpPr>
        <p:spPr>
          <a:xfrm>
            <a:off x="5943475" y="1502231"/>
            <a:ext cx="12186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1D48EB4F-D0E9-7C42-9AD4-2246EFF5654F}"/>
              </a:ext>
            </a:extLst>
          </p:cNvPr>
          <p:cNvCxnSpPr>
            <a:cxnSpLocks/>
          </p:cNvCxnSpPr>
          <p:nvPr/>
        </p:nvCxnSpPr>
        <p:spPr>
          <a:xfrm flipV="1">
            <a:off x="6089491" y="1803790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C1DA18F-50CC-4347-AC25-73D864362D45}"/>
              </a:ext>
            </a:extLst>
          </p:cNvPr>
          <p:cNvCxnSpPr>
            <a:cxnSpLocks/>
          </p:cNvCxnSpPr>
          <p:nvPr/>
        </p:nvCxnSpPr>
        <p:spPr>
          <a:xfrm flipV="1">
            <a:off x="6125779" y="1832821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BE5745A7-C028-CA4F-A346-B07039C73749}"/>
              </a:ext>
            </a:extLst>
          </p:cNvPr>
          <p:cNvSpPr txBox="1"/>
          <p:nvPr/>
        </p:nvSpPr>
        <p:spPr>
          <a:xfrm>
            <a:off x="5521445" y="892367"/>
            <a:ext cx="10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CERCLE</a:t>
            </a:r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FE3FE774-78D5-334A-B91C-787BF59C09F5}"/>
              </a:ext>
            </a:extLst>
          </p:cNvPr>
          <p:cNvSpPr/>
          <p:nvPr/>
        </p:nvSpPr>
        <p:spPr>
          <a:xfrm>
            <a:off x="8888826" y="1386530"/>
            <a:ext cx="950259" cy="1022778"/>
          </a:xfrm>
          <a:prstGeom prst="triangle">
            <a:avLst>
              <a:gd name="adj" fmla="val 25772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B2630BA-7AA0-624A-8F4E-855298906B16}"/>
              </a:ext>
            </a:extLst>
          </p:cNvPr>
          <p:cNvSpPr txBox="1"/>
          <p:nvPr/>
        </p:nvSpPr>
        <p:spPr>
          <a:xfrm>
            <a:off x="10336057" y="1317565"/>
            <a:ext cx="148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TRIANGLES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69CC27D8-31A9-464C-B84C-F54C220520C1}"/>
              </a:ext>
            </a:extLst>
          </p:cNvPr>
          <p:cNvSpPr txBox="1"/>
          <p:nvPr/>
        </p:nvSpPr>
        <p:spPr>
          <a:xfrm>
            <a:off x="8486625" y="2428499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latin typeface="Century Gothic" panose="020B0502020202020204" pitchFamily="34" charset="0"/>
              </a:rPr>
              <a:t>quelconque</a:t>
            </a:r>
          </a:p>
        </p:txBody>
      </p:sp>
      <p:sp>
        <p:nvSpPr>
          <p:cNvPr id="51" name="Forme libre 50">
            <a:extLst>
              <a:ext uri="{FF2B5EF4-FFF2-40B4-BE49-F238E27FC236}">
                <a16:creationId xmlns:a16="http://schemas.microsoft.com/office/drawing/2014/main" id="{7E8D2D0A-2210-684F-9BD7-538A8AE4FF52}"/>
              </a:ext>
            </a:extLst>
          </p:cNvPr>
          <p:cNvSpPr/>
          <p:nvPr/>
        </p:nvSpPr>
        <p:spPr>
          <a:xfrm>
            <a:off x="7666282" y="1246351"/>
            <a:ext cx="3803030" cy="5451324"/>
          </a:xfrm>
          <a:custGeom>
            <a:avLst/>
            <a:gdLst>
              <a:gd name="connsiteX0" fmla="*/ 465342 w 3803030"/>
              <a:gd name="connsiteY0" fmla="*/ 317066 h 5104297"/>
              <a:gd name="connsiteX1" fmla="*/ 2392113 w 3803030"/>
              <a:gd name="connsiteY1" fmla="*/ 121123 h 5104297"/>
              <a:gd name="connsiteX2" fmla="*/ 3747385 w 3803030"/>
              <a:gd name="connsiteY2" fmla="*/ 2178523 h 5104297"/>
              <a:gd name="connsiteX3" fmla="*/ 3355499 w 3803030"/>
              <a:gd name="connsiteY3" fmla="*/ 4546166 h 5104297"/>
              <a:gd name="connsiteX4" fmla="*/ 1657328 w 3803030"/>
              <a:gd name="connsiteY4" fmla="*/ 5101337 h 5104297"/>
              <a:gd name="connsiteX5" fmla="*/ 563313 w 3803030"/>
              <a:gd name="connsiteY5" fmla="*/ 4415537 h 5104297"/>
              <a:gd name="connsiteX6" fmla="*/ 1004185 w 3803030"/>
              <a:gd name="connsiteY6" fmla="*/ 3027609 h 5104297"/>
              <a:gd name="connsiteX7" fmla="*/ 1445056 w 3803030"/>
              <a:gd name="connsiteY7" fmla="*/ 2292823 h 5104297"/>
              <a:gd name="connsiteX8" fmla="*/ 987856 w 3803030"/>
              <a:gd name="connsiteY8" fmla="*/ 1721323 h 5104297"/>
              <a:gd name="connsiteX9" fmla="*/ 24470 w 3803030"/>
              <a:gd name="connsiteY9" fmla="*/ 953880 h 5104297"/>
              <a:gd name="connsiteX10" fmla="*/ 465342 w 3803030"/>
              <a:gd name="connsiteY10" fmla="*/ 317066 h 510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03030" h="5104297">
                <a:moveTo>
                  <a:pt x="465342" y="317066"/>
                </a:moveTo>
                <a:cubicBezTo>
                  <a:pt x="859949" y="178273"/>
                  <a:pt x="1845106" y="-189120"/>
                  <a:pt x="2392113" y="121123"/>
                </a:cubicBezTo>
                <a:cubicBezTo>
                  <a:pt x="2939120" y="431366"/>
                  <a:pt x="3586821" y="1441016"/>
                  <a:pt x="3747385" y="2178523"/>
                </a:cubicBezTo>
                <a:cubicBezTo>
                  <a:pt x="3907949" y="2916030"/>
                  <a:pt x="3703842" y="4059030"/>
                  <a:pt x="3355499" y="4546166"/>
                </a:cubicBezTo>
                <a:cubicBezTo>
                  <a:pt x="3007156" y="5033302"/>
                  <a:pt x="2122692" y="5123108"/>
                  <a:pt x="1657328" y="5101337"/>
                </a:cubicBezTo>
                <a:cubicBezTo>
                  <a:pt x="1191964" y="5079566"/>
                  <a:pt x="672170" y="4761158"/>
                  <a:pt x="563313" y="4415537"/>
                </a:cubicBezTo>
                <a:cubicBezTo>
                  <a:pt x="454456" y="4069916"/>
                  <a:pt x="857228" y="3381395"/>
                  <a:pt x="1004185" y="3027609"/>
                </a:cubicBezTo>
                <a:cubicBezTo>
                  <a:pt x="1151142" y="2673823"/>
                  <a:pt x="1447778" y="2510537"/>
                  <a:pt x="1445056" y="2292823"/>
                </a:cubicBezTo>
                <a:cubicBezTo>
                  <a:pt x="1442335" y="2075109"/>
                  <a:pt x="1224620" y="1944480"/>
                  <a:pt x="987856" y="1721323"/>
                </a:cubicBezTo>
                <a:cubicBezTo>
                  <a:pt x="751092" y="1498166"/>
                  <a:pt x="108834" y="1190644"/>
                  <a:pt x="24470" y="953880"/>
                </a:cubicBezTo>
                <a:cubicBezTo>
                  <a:pt x="-59894" y="717116"/>
                  <a:pt x="70735" y="455859"/>
                  <a:pt x="465342" y="317066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98264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12444" y="12799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hjhjk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27287" y="148328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synthèse</a:t>
              </a:r>
            </a:p>
          </p:txBody>
        </p:sp>
      </p:grpSp>
      <p:sp>
        <p:nvSpPr>
          <p:cNvPr id="4" name="Nuage 3">
            <a:extLst>
              <a:ext uri="{FF2B5EF4-FFF2-40B4-BE49-F238E27FC236}">
                <a16:creationId xmlns:a16="http://schemas.microsoft.com/office/drawing/2014/main" id="{D21ADA47-C891-A049-A778-467E9CEAD4DE}"/>
              </a:ext>
            </a:extLst>
          </p:cNvPr>
          <p:cNvSpPr/>
          <p:nvPr/>
        </p:nvSpPr>
        <p:spPr>
          <a:xfrm>
            <a:off x="5101939" y="2941829"/>
            <a:ext cx="1975104" cy="1316736"/>
          </a:xfrm>
          <a:prstGeom prst="cloud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Figures</a:t>
            </a:r>
          </a:p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planes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21D5379-7D49-AF41-A6A8-4825BD12AB8E}"/>
              </a:ext>
            </a:extLst>
          </p:cNvPr>
          <p:cNvSpPr/>
          <p:nvPr/>
        </p:nvSpPr>
        <p:spPr>
          <a:xfrm>
            <a:off x="5456571" y="1246350"/>
            <a:ext cx="1085850" cy="108585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619AAD8-2437-6740-9090-756E749701E1}"/>
              </a:ext>
            </a:extLst>
          </p:cNvPr>
          <p:cNvCxnSpPr>
            <a:cxnSpLocks/>
          </p:cNvCxnSpPr>
          <p:nvPr/>
        </p:nvCxnSpPr>
        <p:spPr>
          <a:xfrm>
            <a:off x="5999496" y="1789275"/>
            <a:ext cx="464366" cy="2812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B9A1D5B-AA6E-284F-A427-BB77FD6A9691}"/>
              </a:ext>
            </a:extLst>
          </p:cNvPr>
          <p:cNvCxnSpPr>
            <a:cxnSpLocks/>
            <a:endCxn id="3" idx="0"/>
          </p:cNvCxnSpPr>
          <p:nvPr/>
        </p:nvCxnSpPr>
        <p:spPr>
          <a:xfrm flipV="1">
            <a:off x="5999496" y="1246350"/>
            <a:ext cx="0" cy="54292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303F558-2646-A347-A360-FE73AC8CB14B}"/>
              </a:ext>
            </a:extLst>
          </p:cNvPr>
          <p:cNvCxnSpPr>
            <a:cxnSpLocks/>
          </p:cNvCxnSpPr>
          <p:nvPr/>
        </p:nvCxnSpPr>
        <p:spPr>
          <a:xfrm>
            <a:off x="5943473" y="1458686"/>
            <a:ext cx="12186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7FD96564-2563-6D4A-94AD-E75565C4FC23}"/>
              </a:ext>
            </a:extLst>
          </p:cNvPr>
          <p:cNvCxnSpPr>
            <a:cxnSpLocks/>
          </p:cNvCxnSpPr>
          <p:nvPr/>
        </p:nvCxnSpPr>
        <p:spPr>
          <a:xfrm>
            <a:off x="5943475" y="1502231"/>
            <a:ext cx="12186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1D48EB4F-D0E9-7C42-9AD4-2246EFF5654F}"/>
              </a:ext>
            </a:extLst>
          </p:cNvPr>
          <p:cNvCxnSpPr>
            <a:cxnSpLocks/>
          </p:cNvCxnSpPr>
          <p:nvPr/>
        </p:nvCxnSpPr>
        <p:spPr>
          <a:xfrm flipV="1">
            <a:off x="6089491" y="1803790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C1DA18F-50CC-4347-AC25-73D864362D45}"/>
              </a:ext>
            </a:extLst>
          </p:cNvPr>
          <p:cNvCxnSpPr>
            <a:cxnSpLocks/>
          </p:cNvCxnSpPr>
          <p:nvPr/>
        </p:nvCxnSpPr>
        <p:spPr>
          <a:xfrm flipV="1">
            <a:off x="6125779" y="1832821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BE5745A7-C028-CA4F-A346-B07039C73749}"/>
              </a:ext>
            </a:extLst>
          </p:cNvPr>
          <p:cNvSpPr txBox="1"/>
          <p:nvPr/>
        </p:nvSpPr>
        <p:spPr>
          <a:xfrm>
            <a:off x="5521445" y="892367"/>
            <a:ext cx="10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CERCLE</a:t>
            </a:r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FE3FE774-78D5-334A-B91C-787BF59C09F5}"/>
              </a:ext>
            </a:extLst>
          </p:cNvPr>
          <p:cNvSpPr/>
          <p:nvPr/>
        </p:nvSpPr>
        <p:spPr>
          <a:xfrm>
            <a:off x="8888826" y="1386530"/>
            <a:ext cx="950259" cy="1022778"/>
          </a:xfrm>
          <a:prstGeom prst="triangle">
            <a:avLst>
              <a:gd name="adj" fmla="val 25772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7B9A09B2-5100-B34A-85D2-3AA89EE8176D}"/>
              </a:ext>
            </a:extLst>
          </p:cNvPr>
          <p:cNvSpPr/>
          <p:nvPr/>
        </p:nvSpPr>
        <p:spPr>
          <a:xfrm>
            <a:off x="9532197" y="2576205"/>
            <a:ext cx="1607721" cy="917363"/>
          </a:xfrm>
          <a:prstGeom prst="triangl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B2630BA-7AA0-624A-8F4E-855298906B16}"/>
              </a:ext>
            </a:extLst>
          </p:cNvPr>
          <p:cNvSpPr txBox="1"/>
          <p:nvPr/>
        </p:nvSpPr>
        <p:spPr>
          <a:xfrm>
            <a:off x="10336057" y="1317565"/>
            <a:ext cx="148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TRIANGLES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69CC27D8-31A9-464C-B84C-F54C220520C1}"/>
              </a:ext>
            </a:extLst>
          </p:cNvPr>
          <p:cNvSpPr txBox="1"/>
          <p:nvPr/>
        </p:nvSpPr>
        <p:spPr>
          <a:xfrm>
            <a:off x="8486625" y="2428499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latin typeface="Century Gothic" panose="020B0502020202020204" pitchFamily="34" charset="0"/>
              </a:rPr>
              <a:t>quelconque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14ED374A-4CC4-5D44-AED1-FDED09DDBF4A}"/>
              </a:ext>
            </a:extLst>
          </p:cNvPr>
          <p:cNvSpPr txBox="1"/>
          <p:nvPr/>
        </p:nvSpPr>
        <p:spPr>
          <a:xfrm>
            <a:off x="9551738" y="3430554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isocèle</a:t>
            </a:r>
          </a:p>
        </p:txBody>
      </p:sp>
      <p:sp>
        <p:nvSpPr>
          <p:cNvPr id="51" name="Forme libre 50">
            <a:extLst>
              <a:ext uri="{FF2B5EF4-FFF2-40B4-BE49-F238E27FC236}">
                <a16:creationId xmlns:a16="http://schemas.microsoft.com/office/drawing/2014/main" id="{7E8D2D0A-2210-684F-9BD7-538A8AE4FF52}"/>
              </a:ext>
            </a:extLst>
          </p:cNvPr>
          <p:cNvSpPr/>
          <p:nvPr/>
        </p:nvSpPr>
        <p:spPr>
          <a:xfrm>
            <a:off x="7666282" y="1246351"/>
            <a:ext cx="3803030" cy="5451324"/>
          </a:xfrm>
          <a:custGeom>
            <a:avLst/>
            <a:gdLst>
              <a:gd name="connsiteX0" fmla="*/ 465342 w 3803030"/>
              <a:gd name="connsiteY0" fmla="*/ 317066 h 5104297"/>
              <a:gd name="connsiteX1" fmla="*/ 2392113 w 3803030"/>
              <a:gd name="connsiteY1" fmla="*/ 121123 h 5104297"/>
              <a:gd name="connsiteX2" fmla="*/ 3747385 w 3803030"/>
              <a:gd name="connsiteY2" fmla="*/ 2178523 h 5104297"/>
              <a:gd name="connsiteX3" fmla="*/ 3355499 w 3803030"/>
              <a:gd name="connsiteY3" fmla="*/ 4546166 h 5104297"/>
              <a:gd name="connsiteX4" fmla="*/ 1657328 w 3803030"/>
              <a:gd name="connsiteY4" fmla="*/ 5101337 h 5104297"/>
              <a:gd name="connsiteX5" fmla="*/ 563313 w 3803030"/>
              <a:gd name="connsiteY5" fmla="*/ 4415537 h 5104297"/>
              <a:gd name="connsiteX6" fmla="*/ 1004185 w 3803030"/>
              <a:gd name="connsiteY6" fmla="*/ 3027609 h 5104297"/>
              <a:gd name="connsiteX7" fmla="*/ 1445056 w 3803030"/>
              <a:gd name="connsiteY7" fmla="*/ 2292823 h 5104297"/>
              <a:gd name="connsiteX8" fmla="*/ 987856 w 3803030"/>
              <a:gd name="connsiteY8" fmla="*/ 1721323 h 5104297"/>
              <a:gd name="connsiteX9" fmla="*/ 24470 w 3803030"/>
              <a:gd name="connsiteY9" fmla="*/ 953880 h 5104297"/>
              <a:gd name="connsiteX10" fmla="*/ 465342 w 3803030"/>
              <a:gd name="connsiteY10" fmla="*/ 317066 h 510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03030" h="5104297">
                <a:moveTo>
                  <a:pt x="465342" y="317066"/>
                </a:moveTo>
                <a:cubicBezTo>
                  <a:pt x="859949" y="178273"/>
                  <a:pt x="1845106" y="-189120"/>
                  <a:pt x="2392113" y="121123"/>
                </a:cubicBezTo>
                <a:cubicBezTo>
                  <a:pt x="2939120" y="431366"/>
                  <a:pt x="3586821" y="1441016"/>
                  <a:pt x="3747385" y="2178523"/>
                </a:cubicBezTo>
                <a:cubicBezTo>
                  <a:pt x="3907949" y="2916030"/>
                  <a:pt x="3703842" y="4059030"/>
                  <a:pt x="3355499" y="4546166"/>
                </a:cubicBezTo>
                <a:cubicBezTo>
                  <a:pt x="3007156" y="5033302"/>
                  <a:pt x="2122692" y="5123108"/>
                  <a:pt x="1657328" y="5101337"/>
                </a:cubicBezTo>
                <a:cubicBezTo>
                  <a:pt x="1191964" y="5079566"/>
                  <a:pt x="672170" y="4761158"/>
                  <a:pt x="563313" y="4415537"/>
                </a:cubicBezTo>
                <a:cubicBezTo>
                  <a:pt x="454456" y="4069916"/>
                  <a:pt x="857228" y="3381395"/>
                  <a:pt x="1004185" y="3027609"/>
                </a:cubicBezTo>
                <a:cubicBezTo>
                  <a:pt x="1151142" y="2673823"/>
                  <a:pt x="1447778" y="2510537"/>
                  <a:pt x="1445056" y="2292823"/>
                </a:cubicBezTo>
                <a:cubicBezTo>
                  <a:pt x="1442335" y="2075109"/>
                  <a:pt x="1224620" y="1944480"/>
                  <a:pt x="987856" y="1721323"/>
                </a:cubicBezTo>
                <a:cubicBezTo>
                  <a:pt x="751092" y="1498166"/>
                  <a:pt x="108834" y="1190644"/>
                  <a:pt x="24470" y="953880"/>
                </a:cubicBezTo>
                <a:cubicBezTo>
                  <a:pt x="-59894" y="717116"/>
                  <a:pt x="70735" y="455859"/>
                  <a:pt x="465342" y="317066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0642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294130" y="3286223"/>
            <a:ext cx="55200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La proportionnalité : </a:t>
            </a:r>
            <a:r>
              <a:rPr lang="fr-FR" sz="2400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Révisions</a:t>
            </a: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Additionner et soustraire deux nombres décimaux découverte</a:t>
            </a: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5919492" y="1568610"/>
            <a:ext cx="18472" cy="4366234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6176500" y="3240056"/>
            <a:ext cx="52476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Calcul : </a:t>
            </a:r>
            <a:r>
              <a:rPr lang="fr-FR" sz="2400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Multiplier deux nombres décimaux découverte</a:t>
            </a:r>
            <a:endParaRPr lang="fr-FR" sz="2400" dirty="0">
              <a:solidFill>
                <a:srgbClr val="374997"/>
              </a:solidFill>
              <a:highlight>
                <a:srgbClr val="FFFF00"/>
              </a:highlight>
            </a:endParaRPr>
          </a:p>
          <a:p>
            <a:endParaRPr lang="fr-FR" sz="2400" dirty="0"/>
          </a:p>
          <a:p>
            <a:endParaRPr lang="fr-FR" sz="2400" dirty="0"/>
          </a:p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La proportionnalité : </a:t>
            </a:r>
            <a:r>
              <a:rPr lang="fr-FR" sz="2400" dirty="0">
                <a:solidFill>
                  <a:srgbClr val="C3A7BA"/>
                </a:solidFill>
                <a:latin typeface="Century Gothic" panose="020B0502020202020204" pitchFamily="34" charset="0"/>
              </a:rPr>
              <a:t>Révisions</a:t>
            </a:r>
          </a:p>
        </p:txBody>
      </p:sp>
    </p:spTree>
    <p:extLst>
      <p:ext uri="{BB962C8B-B14F-4D97-AF65-F5344CB8AC3E}">
        <p14:creationId xmlns:p14="http://schemas.microsoft.com/office/powerpoint/2010/main" val="39168508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12444" y="12799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hjhjk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27287" y="148328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synthèse</a:t>
              </a:r>
            </a:p>
          </p:txBody>
        </p:sp>
      </p:grpSp>
      <p:sp>
        <p:nvSpPr>
          <p:cNvPr id="4" name="Nuage 3">
            <a:extLst>
              <a:ext uri="{FF2B5EF4-FFF2-40B4-BE49-F238E27FC236}">
                <a16:creationId xmlns:a16="http://schemas.microsoft.com/office/drawing/2014/main" id="{D21ADA47-C891-A049-A778-467E9CEAD4DE}"/>
              </a:ext>
            </a:extLst>
          </p:cNvPr>
          <p:cNvSpPr/>
          <p:nvPr/>
        </p:nvSpPr>
        <p:spPr>
          <a:xfrm>
            <a:off x="5101939" y="2941829"/>
            <a:ext cx="1975104" cy="1316736"/>
          </a:xfrm>
          <a:prstGeom prst="cloud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Figures</a:t>
            </a:r>
          </a:p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planes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21D5379-7D49-AF41-A6A8-4825BD12AB8E}"/>
              </a:ext>
            </a:extLst>
          </p:cNvPr>
          <p:cNvSpPr/>
          <p:nvPr/>
        </p:nvSpPr>
        <p:spPr>
          <a:xfrm>
            <a:off x="5456571" y="1246350"/>
            <a:ext cx="1085850" cy="108585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619AAD8-2437-6740-9090-756E749701E1}"/>
              </a:ext>
            </a:extLst>
          </p:cNvPr>
          <p:cNvCxnSpPr>
            <a:cxnSpLocks/>
          </p:cNvCxnSpPr>
          <p:nvPr/>
        </p:nvCxnSpPr>
        <p:spPr>
          <a:xfrm>
            <a:off x="5999496" y="1789275"/>
            <a:ext cx="464366" cy="2812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B9A1D5B-AA6E-284F-A427-BB77FD6A9691}"/>
              </a:ext>
            </a:extLst>
          </p:cNvPr>
          <p:cNvCxnSpPr>
            <a:cxnSpLocks/>
            <a:endCxn id="3" idx="0"/>
          </p:cNvCxnSpPr>
          <p:nvPr/>
        </p:nvCxnSpPr>
        <p:spPr>
          <a:xfrm flipV="1">
            <a:off x="5999496" y="1246350"/>
            <a:ext cx="0" cy="54292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303F558-2646-A347-A360-FE73AC8CB14B}"/>
              </a:ext>
            </a:extLst>
          </p:cNvPr>
          <p:cNvCxnSpPr>
            <a:cxnSpLocks/>
          </p:cNvCxnSpPr>
          <p:nvPr/>
        </p:nvCxnSpPr>
        <p:spPr>
          <a:xfrm>
            <a:off x="5943473" y="1458686"/>
            <a:ext cx="12186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7FD96564-2563-6D4A-94AD-E75565C4FC23}"/>
              </a:ext>
            </a:extLst>
          </p:cNvPr>
          <p:cNvCxnSpPr>
            <a:cxnSpLocks/>
          </p:cNvCxnSpPr>
          <p:nvPr/>
        </p:nvCxnSpPr>
        <p:spPr>
          <a:xfrm>
            <a:off x="5943475" y="1502231"/>
            <a:ext cx="12186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1D48EB4F-D0E9-7C42-9AD4-2246EFF5654F}"/>
              </a:ext>
            </a:extLst>
          </p:cNvPr>
          <p:cNvCxnSpPr>
            <a:cxnSpLocks/>
          </p:cNvCxnSpPr>
          <p:nvPr/>
        </p:nvCxnSpPr>
        <p:spPr>
          <a:xfrm flipV="1">
            <a:off x="6089491" y="1803790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C1DA18F-50CC-4347-AC25-73D864362D45}"/>
              </a:ext>
            </a:extLst>
          </p:cNvPr>
          <p:cNvCxnSpPr>
            <a:cxnSpLocks/>
          </p:cNvCxnSpPr>
          <p:nvPr/>
        </p:nvCxnSpPr>
        <p:spPr>
          <a:xfrm flipV="1">
            <a:off x="6125779" y="1832821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BE5745A7-C028-CA4F-A346-B07039C73749}"/>
              </a:ext>
            </a:extLst>
          </p:cNvPr>
          <p:cNvSpPr txBox="1"/>
          <p:nvPr/>
        </p:nvSpPr>
        <p:spPr>
          <a:xfrm>
            <a:off x="5521445" y="892367"/>
            <a:ext cx="10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CERCLE</a:t>
            </a:r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FE3FE774-78D5-334A-B91C-787BF59C09F5}"/>
              </a:ext>
            </a:extLst>
          </p:cNvPr>
          <p:cNvSpPr/>
          <p:nvPr/>
        </p:nvSpPr>
        <p:spPr>
          <a:xfrm>
            <a:off x="8888826" y="1386530"/>
            <a:ext cx="950259" cy="1022778"/>
          </a:xfrm>
          <a:prstGeom prst="triangle">
            <a:avLst>
              <a:gd name="adj" fmla="val 25772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7B9A09B2-5100-B34A-85D2-3AA89EE8176D}"/>
              </a:ext>
            </a:extLst>
          </p:cNvPr>
          <p:cNvSpPr/>
          <p:nvPr/>
        </p:nvSpPr>
        <p:spPr>
          <a:xfrm>
            <a:off x="9532197" y="2576205"/>
            <a:ext cx="1607721" cy="917363"/>
          </a:xfrm>
          <a:prstGeom prst="triangl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AE9AB88B-DC5C-1545-BD8C-2CCC4F7B77DA}"/>
              </a:ext>
            </a:extLst>
          </p:cNvPr>
          <p:cNvCxnSpPr>
            <a:cxnSpLocks/>
          </p:cNvCxnSpPr>
          <p:nvPr/>
        </p:nvCxnSpPr>
        <p:spPr>
          <a:xfrm>
            <a:off x="9917292" y="2964728"/>
            <a:ext cx="95042" cy="7015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B35FD475-0631-AD4C-B853-95A29176927E}"/>
              </a:ext>
            </a:extLst>
          </p:cNvPr>
          <p:cNvCxnSpPr>
            <a:cxnSpLocks/>
          </p:cNvCxnSpPr>
          <p:nvPr/>
        </p:nvCxnSpPr>
        <p:spPr>
          <a:xfrm flipH="1">
            <a:off x="10634686" y="2941829"/>
            <a:ext cx="97484" cy="9305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FB2630BA-7AA0-624A-8F4E-855298906B16}"/>
              </a:ext>
            </a:extLst>
          </p:cNvPr>
          <p:cNvSpPr txBox="1"/>
          <p:nvPr/>
        </p:nvSpPr>
        <p:spPr>
          <a:xfrm>
            <a:off x="10336057" y="1317565"/>
            <a:ext cx="148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TRIANGLES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69CC27D8-31A9-464C-B84C-F54C220520C1}"/>
              </a:ext>
            </a:extLst>
          </p:cNvPr>
          <p:cNvSpPr txBox="1"/>
          <p:nvPr/>
        </p:nvSpPr>
        <p:spPr>
          <a:xfrm>
            <a:off x="8486625" y="2428499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latin typeface="Century Gothic" panose="020B0502020202020204" pitchFamily="34" charset="0"/>
              </a:rPr>
              <a:t>quelconque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14ED374A-4CC4-5D44-AED1-FDED09DDBF4A}"/>
              </a:ext>
            </a:extLst>
          </p:cNvPr>
          <p:cNvSpPr txBox="1"/>
          <p:nvPr/>
        </p:nvSpPr>
        <p:spPr>
          <a:xfrm>
            <a:off x="9551738" y="3430554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isocèle</a:t>
            </a:r>
          </a:p>
        </p:txBody>
      </p:sp>
      <p:sp>
        <p:nvSpPr>
          <p:cNvPr id="51" name="Forme libre 50">
            <a:extLst>
              <a:ext uri="{FF2B5EF4-FFF2-40B4-BE49-F238E27FC236}">
                <a16:creationId xmlns:a16="http://schemas.microsoft.com/office/drawing/2014/main" id="{7E8D2D0A-2210-684F-9BD7-538A8AE4FF52}"/>
              </a:ext>
            </a:extLst>
          </p:cNvPr>
          <p:cNvSpPr/>
          <p:nvPr/>
        </p:nvSpPr>
        <p:spPr>
          <a:xfrm>
            <a:off x="7666282" y="1246351"/>
            <a:ext cx="3803030" cy="5451324"/>
          </a:xfrm>
          <a:custGeom>
            <a:avLst/>
            <a:gdLst>
              <a:gd name="connsiteX0" fmla="*/ 465342 w 3803030"/>
              <a:gd name="connsiteY0" fmla="*/ 317066 h 5104297"/>
              <a:gd name="connsiteX1" fmla="*/ 2392113 w 3803030"/>
              <a:gd name="connsiteY1" fmla="*/ 121123 h 5104297"/>
              <a:gd name="connsiteX2" fmla="*/ 3747385 w 3803030"/>
              <a:gd name="connsiteY2" fmla="*/ 2178523 h 5104297"/>
              <a:gd name="connsiteX3" fmla="*/ 3355499 w 3803030"/>
              <a:gd name="connsiteY3" fmla="*/ 4546166 h 5104297"/>
              <a:gd name="connsiteX4" fmla="*/ 1657328 w 3803030"/>
              <a:gd name="connsiteY4" fmla="*/ 5101337 h 5104297"/>
              <a:gd name="connsiteX5" fmla="*/ 563313 w 3803030"/>
              <a:gd name="connsiteY5" fmla="*/ 4415537 h 5104297"/>
              <a:gd name="connsiteX6" fmla="*/ 1004185 w 3803030"/>
              <a:gd name="connsiteY6" fmla="*/ 3027609 h 5104297"/>
              <a:gd name="connsiteX7" fmla="*/ 1445056 w 3803030"/>
              <a:gd name="connsiteY7" fmla="*/ 2292823 h 5104297"/>
              <a:gd name="connsiteX8" fmla="*/ 987856 w 3803030"/>
              <a:gd name="connsiteY8" fmla="*/ 1721323 h 5104297"/>
              <a:gd name="connsiteX9" fmla="*/ 24470 w 3803030"/>
              <a:gd name="connsiteY9" fmla="*/ 953880 h 5104297"/>
              <a:gd name="connsiteX10" fmla="*/ 465342 w 3803030"/>
              <a:gd name="connsiteY10" fmla="*/ 317066 h 510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03030" h="5104297">
                <a:moveTo>
                  <a:pt x="465342" y="317066"/>
                </a:moveTo>
                <a:cubicBezTo>
                  <a:pt x="859949" y="178273"/>
                  <a:pt x="1845106" y="-189120"/>
                  <a:pt x="2392113" y="121123"/>
                </a:cubicBezTo>
                <a:cubicBezTo>
                  <a:pt x="2939120" y="431366"/>
                  <a:pt x="3586821" y="1441016"/>
                  <a:pt x="3747385" y="2178523"/>
                </a:cubicBezTo>
                <a:cubicBezTo>
                  <a:pt x="3907949" y="2916030"/>
                  <a:pt x="3703842" y="4059030"/>
                  <a:pt x="3355499" y="4546166"/>
                </a:cubicBezTo>
                <a:cubicBezTo>
                  <a:pt x="3007156" y="5033302"/>
                  <a:pt x="2122692" y="5123108"/>
                  <a:pt x="1657328" y="5101337"/>
                </a:cubicBezTo>
                <a:cubicBezTo>
                  <a:pt x="1191964" y="5079566"/>
                  <a:pt x="672170" y="4761158"/>
                  <a:pt x="563313" y="4415537"/>
                </a:cubicBezTo>
                <a:cubicBezTo>
                  <a:pt x="454456" y="4069916"/>
                  <a:pt x="857228" y="3381395"/>
                  <a:pt x="1004185" y="3027609"/>
                </a:cubicBezTo>
                <a:cubicBezTo>
                  <a:pt x="1151142" y="2673823"/>
                  <a:pt x="1447778" y="2510537"/>
                  <a:pt x="1445056" y="2292823"/>
                </a:cubicBezTo>
                <a:cubicBezTo>
                  <a:pt x="1442335" y="2075109"/>
                  <a:pt x="1224620" y="1944480"/>
                  <a:pt x="987856" y="1721323"/>
                </a:cubicBezTo>
                <a:cubicBezTo>
                  <a:pt x="751092" y="1498166"/>
                  <a:pt x="108834" y="1190644"/>
                  <a:pt x="24470" y="953880"/>
                </a:cubicBezTo>
                <a:cubicBezTo>
                  <a:pt x="-59894" y="717116"/>
                  <a:pt x="70735" y="455859"/>
                  <a:pt x="465342" y="317066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85320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12444" y="12799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hjhjk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27287" y="148328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synthèse</a:t>
              </a:r>
            </a:p>
          </p:txBody>
        </p:sp>
      </p:grpSp>
      <p:sp>
        <p:nvSpPr>
          <p:cNvPr id="4" name="Nuage 3">
            <a:extLst>
              <a:ext uri="{FF2B5EF4-FFF2-40B4-BE49-F238E27FC236}">
                <a16:creationId xmlns:a16="http://schemas.microsoft.com/office/drawing/2014/main" id="{D21ADA47-C891-A049-A778-467E9CEAD4DE}"/>
              </a:ext>
            </a:extLst>
          </p:cNvPr>
          <p:cNvSpPr/>
          <p:nvPr/>
        </p:nvSpPr>
        <p:spPr>
          <a:xfrm>
            <a:off x="5101939" y="2941829"/>
            <a:ext cx="1975104" cy="1316736"/>
          </a:xfrm>
          <a:prstGeom prst="cloud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Figures</a:t>
            </a:r>
          </a:p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planes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21D5379-7D49-AF41-A6A8-4825BD12AB8E}"/>
              </a:ext>
            </a:extLst>
          </p:cNvPr>
          <p:cNvSpPr/>
          <p:nvPr/>
        </p:nvSpPr>
        <p:spPr>
          <a:xfrm>
            <a:off x="5456571" y="1246350"/>
            <a:ext cx="1085850" cy="108585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619AAD8-2437-6740-9090-756E749701E1}"/>
              </a:ext>
            </a:extLst>
          </p:cNvPr>
          <p:cNvCxnSpPr>
            <a:cxnSpLocks/>
          </p:cNvCxnSpPr>
          <p:nvPr/>
        </p:nvCxnSpPr>
        <p:spPr>
          <a:xfrm>
            <a:off x="5999496" y="1789275"/>
            <a:ext cx="464366" cy="2812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B9A1D5B-AA6E-284F-A427-BB77FD6A9691}"/>
              </a:ext>
            </a:extLst>
          </p:cNvPr>
          <p:cNvCxnSpPr>
            <a:cxnSpLocks/>
            <a:endCxn id="3" idx="0"/>
          </p:cNvCxnSpPr>
          <p:nvPr/>
        </p:nvCxnSpPr>
        <p:spPr>
          <a:xfrm flipV="1">
            <a:off x="5999496" y="1246350"/>
            <a:ext cx="0" cy="54292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303F558-2646-A347-A360-FE73AC8CB14B}"/>
              </a:ext>
            </a:extLst>
          </p:cNvPr>
          <p:cNvCxnSpPr>
            <a:cxnSpLocks/>
          </p:cNvCxnSpPr>
          <p:nvPr/>
        </p:nvCxnSpPr>
        <p:spPr>
          <a:xfrm>
            <a:off x="5943473" y="1458686"/>
            <a:ext cx="12186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7FD96564-2563-6D4A-94AD-E75565C4FC23}"/>
              </a:ext>
            </a:extLst>
          </p:cNvPr>
          <p:cNvCxnSpPr>
            <a:cxnSpLocks/>
          </p:cNvCxnSpPr>
          <p:nvPr/>
        </p:nvCxnSpPr>
        <p:spPr>
          <a:xfrm>
            <a:off x="5943475" y="1502231"/>
            <a:ext cx="12186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1D48EB4F-D0E9-7C42-9AD4-2246EFF5654F}"/>
              </a:ext>
            </a:extLst>
          </p:cNvPr>
          <p:cNvCxnSpPr>
            <a:cxnSpLocks/>
          </p:cNvCxnSpPr>
          <p:nvPr/>
        </p:nvCxnSpPr>
        <p:spPr>
          <a:xfrm flipV="1">
            <a:off x="6089491" y="1803790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C1DA18F-50CC-4347-AC25-73D864362D45}"/>
              </a:ext>
            </a:extLst>
          </p:cNvPr>
          <p:cNvCxnSpPr>
            <a:cxnSpLocks/>
          </p:cNvCxnSpPr>
          <p:nvPr/>
        </p:nvCxnSpPr>
        <p:spPr>
          <a:xfrm flipV="1">
            <a:off x="6125779" y="1832821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BE5745A7-C028-CA4F-A346-B07039C73749}"/>
              </a:ext>
            </a:extLst>
          </p:cNvPr>
          <p:cNvSpPr txBox="1"/>
          <p:nvPr/>
        </p:nvSpPr>
        <p:spPr>
          <a:xfrm>
            <a:off x="5521445" y="892367"/>
            <a:ext cx="10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CERCLE</a:t>
            </a:r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FE3FE774-78D5-334A-B91C-787BF59C09F5}"/>
              </a:ext>
            </a:extLst>
          </p:cNvPr>
          <p:cNvSpPr/>
          <p:nvPr/>
        </p:nvSpPr>
        <p:spPr>
          <a:xfrm>
            <a:off x="8888826" y="1386530"/>
            <a:ext cx="950259" cy="1022778"/>
          </a:xfrm>
          <a:prstGeom prst="triangle">
            <a:avLst>
              <a:gd name="adj" fmla="val 25772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7B9A09B2-5100-B34A-85D2-3AA89EE8176D}"/>
              </a:ext>
            </a:extLst>
          </p:cNvPr>
          <p:cNvSpPr/>
          <p:nvPr/>
        </p:nvSpPr>
        <p:spPr>
          <a:xfrm>
            <a:off x="9532197" y="2576205"/>
            <a:ext cx="1607721" cy="917363"/>
          </a:xfrm>
          <a:prstGeom prst="triangl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riangle 30">
            <a:extLst>
              <a:ext uri="{FF2B5EF4-FFF2-40B4-BE49-F238E27FC236}">
                <a16:creationId xmlns:a16="http://schemas.microsoft.com/office/drawing/2014/main" id="{E1C17A70-A25E-A940-B038-B70FBAC4115C}"/>
              </a:ext>
            </a:extLst>
          </p:cNvPr>
          <p:cNvSpPr/>
          <p:nvPr/>
        </p:nvSpPr>
        <p:spPr>
          <a:xfrm>
            <a:off x="9945486" y="3867580"/>
            <a:ext cx="1306209" cy="1034957"/>
          </a:xfrm>
          <a:prstGeom prst="triangl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AE9AB88B-DC5C-1545-BD8C-2CCC4F7B77DA}"/>
              </a:ext>
            </a:extLst>
          </p:cNvPr>
          <p:cNvCxnSpPr>
            <a:cxnSpLocks/>
          </p:cNvCxnSpPr>
          <p:nvPr/>
        </p:nvCxnSpPr>
        <p:spPr>
          <a:xfrm>
            <a:off x="9917292" y="2964728"/>
            <a:ext cx="95042" cy="7015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B35FD475-0631-AD4C-B853-95A29176927E}"/>
              </a:ext>
            </a:extLst>
          </p:cNvPr>
          <p:cNvCxnSpPr>
            <a:cxnSpLocks/>
          </p:cNvCxnSpPr>
          <p:nvPr/>
        </p:nvCxnSpPr>
        <p:spPr>
          <a:xfrm flipH="1">
            <a:off x="10634686" y="2941829"/>
            <a:ext cx="97484" cy="9305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FB2630BA-7AA0-624A-8F4E-855298906B16}"/>
              </a:ext>
            </a:extLst>
          </p:cNvPr>
          <p:cNvSpPr txBox="1"/>
          <p:nvPr/>
        </p:nvSpPr>
        <p:spPr>
          <a:xfrm>
            <a:off x="10336057" y="1317565"/>
            <a:ext cx="148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TRIANGLES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69CC27D8-31A9-464C-B84C-F54C220520C1}"/>
              </a:ext>
            </a:extLst>
          </p:cNvPr>
          <p:cNvSpPr txBox="1"/>
          <p:nvPr/>
        </p:nvSpPr>
        <p:spPr>
          <a:xfrm>
            <a:off x="8486625" y="2428499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latin typeface="Century Gothic" panose="020B0502020202020204" pitchFamily="34" charset="0"/>
              </a:rPr>
              <a:t>quelconque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14ED374A-4CC4-5D44-AED1-FDED09DDBF4A}"/>
              </a:ext>
            </a:extLst>
          </p:cNvPr>
          <p:cNvSpPr txBox="1"/>
          <p:nvPr/>
        </p:nvSpPr>
        <p:spPr>
          <a:xfrm>
            <a:off x="9551738" y="3430554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isocèle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C6114692-751A-DC4A-A1E8-1371CD090EDC}"/>
              </a:ext>
            </a:extLst>
          </p:cNvPr>
          <p:cNvSpPr txBox="1"/>
          <p:nvPr/>
        </p:nvSpPr>
        <p:spPr>
          <a:xfrm>
            <a:off x="9793019" y="4895108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équilatéral</a:t>
            </a:r>
          </a:p>
        </p:txBody>
      </p:sp>
      <p:sp>
        <p:nvSpPr>
          <p:cNvPr id="51" name="Forme libre 50">
            <a:extLst>
              <a:ext uri="{FF2B5EF4-FFF2-40B4-BE49-F238E27FC236}">
                <a16:creationId xmlns:a16="http://schemas.microsoft.com/office/drawing/2014/main" id="{7E8D2D0A-2210-684F-9BD7-538A8AE4FF52}"/>
              </a:ext>
            </a:extLst>
          </p:cNvPr>
          <p:cNvSpPr/>
          <p:nvPr/>
        </p:nvSpPr>
        <p:spPr>
          <a:xfrm>
            <a:off x="7666282" y="1246351"/>
            <a:ext cx="3803030" cy="5451324"/>
          </a:xfrm>
          <a:custGeom>
            <a:avLst/>
            <a:gdLst>
              <a:gd name="connsiteX0" fmla="*/ 465342 w 3803030"/>
              <a:gd name="connsiteY0" fmla="*/ 317066 h 5104297"/>
              <a:gd name="connsiteX1" fmla="*/ 2392113 w 3803030"/>
              <a:gd name="connsiteY1" fmla="*/ 121123 h 5104297"/>
              <a:gd name="connsiteX2" fmla="*/ 3747385 w 3803030"/>
              <a:gd name="connsiteY2" fmla="*/ 2178523 h 5104297"/>
              <a:gd name="connsiteX3" fmla="*/ 3355499 w 3803030"/>
              <a:gd name="connsiteY3" fmla="*/ 4546166 h 5104297"/>
              <a:gd name="connsiteX4" fmla="*/ 1657328 w 3803030"/>
              <a:gd name="connsiteY4" fmla="*/ 5101337 h 5104297"/>
              <a:gd name="connsiteX5" fmla="*/ 563313 w 3803030"/>
              <a:gd name="connsiteY5" fmla="*/ 4415537 h 5104297"/>
              <a:gd name="connsiteX6" fmla="*/ 1004185 w 3803030"/>
              <a:gd name="connsiteY6" fmla="*/ 3027609 h 5104297"/>
              <a:gd name="connsiteX7" fmla="*/ 1445056 w 3803030"/>
              <a:gd name="connsiteY7" fmla="*/ 2292823 h 5104297"/>
              <a:gd name="connsiteX8" fmla="*/ 987856 w 3803030"/>
              <a:gd name="connsiteY8" fmla="*/ 1721323 h 5104297"/>
              <a:gd name="connsiteX9" fmla="*/ 24470 w 3803030"/>
              <a:gd name="connsiteY9" fmla="*/ 953880 h 5104297"/>
              <a:gd name="connsiteX10" fmla="*/ 465342 w 3803030"/>
              <a:gd name="connsiteY10" fmla="*/ 317066 h 510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03030" h="5104297">
                <a:moveTo>
                  <a:pt x="465342" y="317066"/>
                </a:moveTo>
                <a:cubicBezTo>
                  <a:pt x="859949" y="178273"/>
                  <a:pt x="1845106" y="-189120"/>
                  <a:pt x="2392113" y="121123"/>
                </a:cubicBezTo>
                <a:cubicBezTo>
                  <a:pt x="2939120" y="431366"/>
                  <a:pt x="3586821" y="1441016"/>
                  <a:pt x="3747385" y="2178523"/>
                </a:cubicBezTo>
                <a:cubicBezTo>
                  <a:pt x="3907949" y="2916030"/>
                  <a:pt x="3703842" y="4059030"/>
                  <a:pt x="3355499" y="4546166"/>
                </a:cubicBezTo>
                <a:cubicBezTo>
                  <a:pt x="3007156" y="5033302"/>
                  <a:pt x="2122692" y="5123108"/>
                  <a:pt x="1657328" y="5101337"/>
                </a:cubicBezTo>
                <a:cubicBezTo>
                  <a:pt x="1191964" y="5079566"/>
                  <a:pt x="672170" y="4761158"/>
                  <a:pt x="563313" y="4415537"/>
                </a:cubicBezTo>
                <a:cubicBezTo>
                  <a:pt x="454456" y="4069916"/>
                  <a:pt x="857228" y="3381395"/>
                  <a:pt x="1004185" y="3027609"/>
                </a:cubicBezTo>
                <a:cubicBezTo>
                  <a:pt x="1151142" y="2673823"/>
                  <a:pt x="1447778" y="2510537"/>
                  <a:pt x="1445056" y="2292823"/>
                </a:cubicBezTo>
                <a:cubicBezTo>
                  <a:pt x="1442335" y="2075109"/>
                  <a:pt x="1224620" y="1944480"/>
                  <a:pt x="987856" y="1721323"/>
                </a:cubicBezTo>
                <a:cubicBezTo>
                  <a:pt x="751092" y="1498166"/>
                  <a:pt x="108834" y="1190644"/>
                  <a:pt x="24470" y="953880"/>
                </a:cubicBezTo>
                <a:cubicBezTo>
                  <a:pt x="-59894" y="717116"/>
                  <a:pt x="70735" y="455859"/>
                  <a:pt x="465342" y="317066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1904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12444" y="12799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hjhjk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27287" y="148328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synthèse</a:t>
              </a:r>
            </a:p>
          </p:txBody>
        </p:sp>
      </p:grpSp>
      <p:sp>
        <p:nvSpPr>
          <p:cNvPr id="4" name="Nuage 3">
            <a:extLst>
              <a:ext uri="{FF2B5EF4-FFF2-40B4-BE49-F238E27FC236}">
                <a16:creationId xmlns:a16="http://schemas.microsoft.com/office/drawing/2014/main" id="{D21ADA47-C891-A049-A778-467E9CEAD4DE}"/>
              </a:ext>
            </a:extLst>
          </p:cNvPr>
          <p:cNvSpPr/>
          <p:nvPr/>
        </p:nvSpPr>
        <p:spPr>
          <a:xfrm>
            <a:off x="5101939" y="2941829"/>
            <a:ext cx="1975104" cy="1316736"/>
          </a:xfrm>
          <a:prstGeom prst="cloud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Figures</a:t>
            </a:r>
          </a:p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planes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21D5379-7D49-AF41-A6A8-4825BD12AB8E}"/>
              </a:ext>
            </a:extLst>
          </p:cNvPr>
          <p:cNvSpPr/>
          <p:nvPr/>
        </p:nvSpPr>
        <p:spPr>
          <a:xfrm>
            <a:off x="5456571" y="1246350"/>
            <a:ext cx="1085850" cy="108585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619AAD8-2437-6740-9090-756E749701E1}"/>
              </a:ext>
            </a:extLst>
          </p:cNvPr>
          <p:cNvCxnSpPr>
            <a:cxnSpLocks/>
          </p:cNvCxnSpPr>
          <p:nvPr/>
        </p:nvCxnSpPr>
        <p:spPr>
          <a:xfrm>
            <a:off x="5999496" y="1789275"/>
            <a:ext cx="464366" cy="2812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B9A1D5B-AA6E-284F-A427-BB77FD6A9691}"/>
              </a:ext>
            </a:extLst>
          </p:cNvPr>
          <p:cNvCxnSpPr>
            <a:cxnSpLocks/>
            <a:endCxn id="3" idx="0"/>
          </p:cNvCxnSpPr>
          <p:nvPr/>
        </p:nvCxnSpPr>
        <p:spPr>
          <a:xfrm flipV="1">
            <a:off x="5999496" y="1246350"/>
            <a:ext cx="0" cy="54292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303F558-2646-A347-A360-FE73AC8CB14B}"/>
              </a:ext>
            </a:extLst>
          </p:cNvPr>
          <p:cNvCxnSpPr>
            <a:cxnSpLocks/>
          </p:cNvCxnSpPr>
          <p:nvPr/>
        </p:nvCxnSpPr>
        <p:spPr>
          <a:xfrm>
            <a:off x="5943473" y="1458686"/>
            <a:ext cx="12186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7FD96564-2563-6D4A-94AD-E75565C4FC23}"/>
              </a:ext>
            </a:extLst>
          </p:cNvPr>
          <p:cNvCxnSpPr>
            <a:cxnSpLocks/>
          </p:cNvCxnSpPr>
          <p:nvPr/>
        </p:nvCxnSpPr>
        <p:spPr>
          <a:xfrm>
            <a:off x="5943475" y="1502231"/>
            <a:ext cx="12186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1D48EB4F-D0E9-7C42-9AD4-2246EFF5654F}"/>
              </a:ext>
            </a:extLst>
          </p:cNvPr>
          <p:cNvCxnSpPr>
            <a:cxnSpLocks/>
          </p:cNvCxnSpPr>
          <p:nvPr/>
        </p:nvCxnSpPr>
        <p:spPr>
          <a:xfrm flipV="1">
            <a:off x="6089491" y="1803790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C1DA18F-50CC-4347-AC25-73D864362D45}"/>
              </a:ext>
            </a:extLst>
          </p:cNvPr>
          <p:cNvCxnSpPr>
            <a:cxnSpLocks/>
          </p:cNvCxnSpPr>
          <p:nvPr/>
        </p:nvCxnSpPr>
        <p:spPr>
          <a:xfrm flipV="1">
            <a:off x="6125779" y="1832821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BE5745A7-C028-CA4F-A346-B07039C73749}"/>
              </a:ext>
            </a:extLst>
          </p:cNvPr>
          <p:cNvSpPr txBox="1"/>
          <p:nvPr/>
        </p:nvSpPr>
        <p:spPr>
          <a:xfrm>
            <a:off x="5521445" y="892367"/>
            <a:ext cx="10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CERCLE</a:t>
            </a:r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FE3FE774-78D5-334A-B91C-787BF59C09F5}"/>
              </a:ext>
            </a:extLst>
          </p:cNvPr>
          <p:cNvSpPr/>
          <p:nvPr/>
        </p:nvSpPr>
        <p:spPr>
          <a:xfrm>
            <a:off x="8888826" y="1386530"/>
            <a:ext cx="950259" cy="1022778"/>
          </a:xfrm>
          <a:prstGeom prst="triangle">
            <a:avLst>
              <a:gd name="adj" fmla="val 25772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7B9A09B2-5100-B34A-85D2-3AA89EE8176D}"/>
              </a:ext>
            </a:extLst>
          </p:cNvPr>
          <p:cNvSpPr/>
          <p:nvPr/>
        </p:nvSpPr>
        <p:spPr>
          <a:xfrm>
            <a:off x="9532197" y="2576205"/>
            <a:ext cx="1607721" cy="917363"/>
          </a:xfrm>
          <a:prstGeom prst="triangl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riangle 30">
            <a:extLst>
              <a:ext uri="{FF2B5EF4-FFF2-40B4-BE49-F238E27FC236}">
                <a16:creationId xmlns:a16="http://schemas.microsoft.com/office/drawing/2014/main" id="{E1C17A70-A25E-A940-B038-B70FBAC4115C}"/>
              </a:ext>
            </a:extLst>
          </p:cNvPr>
          <p:cNvSpPr/>
          <p:nvPr/>
        </p:nvSpPr>
        <p:spPr>
          <a:xfrm>
            <a:off x="9945486" y="3867580"/>
            <a:ext cx="1306209" cy="1034957"/>
          </a:xfrm>
          <a:prstGeom prst="triangl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AE9AB88B-DC5C-1545-BD8C-2CCC4F7B77DA}"/>
              </a:ext>
            </a:extLst>
          </p:cNvPr>
          <p:cNvCxnSpPr>
            <a:cxnSpLocks/>
          </p:cNvCxnSpPr>
          <p:nvPr/>
        </p:nvCxnSpPr>
        <p:spPr>
          <a:xfrm>
            <a:off x="9917292" y="2964728"/>
            <a:ext cx="95042" cy="7015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B35FD475-0631-AD4C-B853-95A29176927E}"/>
              </a:ext>
            </a:extLst>
          </p:cNvPr>
          <p:cNvCxnSpPr>
            <a:cxnSpLocks/>
          </p:cNvCxnSpPr>
          <p:nvPr/>
        </p:nvCxnSpPr>
        <p:spPr>
          <a:xfrm flipH="1">
            <a:off x="10634686" y="2941829"/>
            <a:ext cx="97484" cy="9305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BFD34D17-8FAB-AA4F-B2C8-2839680482D1}"/>
              </a:ext>
            </a:extLst>
          </p:cNvPr>
          <p:cNvSpPr/>
          <p:nvPr/>
        </p:nvSpPr>
        <p:spPr>
          <a:xfrm>
            <a:off x="10194426" y="4354830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DA3E721-0A0A-7B42-85DC-AC9CD7DB7C38}"/>
              </a:ext>
            </a:extLst>
          </p:cNvPr>
          <p:cNvSpPr/>
          <p:nvPr/>
        </p:nvSpPr>
        <p:spPr>
          <a:xfrm>
            <a:off x="10528194" y="4839738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7692A982-2D54-2749-A6FC-3FCE147D8072}"/>
              </a:ext>
            </a:extLst>
          </p:cNvPr>
          <p:cNvSpPr/>
          <p:nvPr/>
        </p:nvSpPr>
        <p:spPr>
          <a:xfrm>
            <a:off x="10869519" y="4357350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B2630BA-7AA0-624A-8F4E-855298906B16}"/>
              </a:ext>
            </a:extLst>
          </p:cNvPr>
          <p:cNvSpPr txBox="1"/>
          <p:nvPr/>
        </p:nvSpPr>
        <p:spPr>
          <a:xfrm>
            <a:off x="10336057" y="1317565"/>
            <a:ext cx="148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TRIANGLES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69CC27D8-31A9-464C-B84C-F54C220520C1}"/>
              </a:ext>
            </a:extLst>
          </p:cNvPr>
          <p:cNvSpPr txBox="1"/>
          <p:nvPr/>
        </p:nvSpPr>
        <p:spPr>
          <a:xfrm>
            <a:off x="8486625" y="2428499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latin typeface="Century Gothic" panose="020B0502020202020204" pitchFamily="34" charset="0"/>
              </a:rPr>
              <a:t>quelconque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14ED374A-4CC4-5D44-AED1-FDED09DDBF4A}"/>
              </a:ext>
            </a:extLst>
          </p:cNvPr>
          <p:cNvSpPr txBox="1"/>
          <p:nvPr/>
        </p:nvSpPr>
        <p:spPr>
          <a:xfrm>
            <a:off x="9551738" y="3430554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isocèle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C6114692-751A-DC4A-A1E8-1371CD090EDC}"/>
              </a:ext>
            </a:extLst>
          </p:cNvPr>
          <p:cNvSpPr txBox="1"/>
          <p:nvPr/>
        </p:nvSpPr>
        <p:spPr>
          <a:xfrm>
            <a:off x="9793019" y="4895108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équilatéral</a:t>
            </a:r>
          </a:p>
        </p:txBody>
      </p:sp>
      <p:sp>
        <p:nvSpPr>
          <p:cNvPr id="51" name="Forme libre 50">
            <a:extLst>
              <a:ext uri="{FF2B5EF4-FFF2-40B4-BE49-F238E27FC236}">
                <a16:creationId xmlns:a16="http://schemas.microsoft.com/office/drawing/2014/main" id="{7E8D2D0A-2210-684F-9BD7-538A8AE4FF52}"/>
              </a:ext>
            </a:extLst>
          </p:cNvPr>
          <p:cNvSpPr/>
          <p:nvPr/>
        </p:nvSpPr>
        <p:spPr>
          <a:xfrm>
            <a:off x="7666282" y="1246351"/>
            <a:ext cx="3803030" cy="5451324"/>
          </a:xfrm>
          <a:custGeom>
            <a:avLst/>
            <a:gdLst>
              <a:gd name="connsiteX0" fmla="*/ 465342 w 3803030"/>
              <a:gd name="connsiteY0" fmla="*/ 317066 h 5104297"/>
              <a:gd name="connsiteX1" fmla="*/ 2392113 w 3803030"/>
              <a:gd name="connsiteY1" fmla="*/ 121123 h 5104297"/>
              <a:gd name="connsiteX2" fmla="*/ 3747385 w 3803030"/>
              <a:gd name="connsiteY2" fmla="*/ 2178523 h 5104297"/>
              <a:gd name="connsiteX3" fmla="*/ 3355499 w 3803030"/>
              <a:gd name="connsiteY3" fmla="*/ 4546166 h 5104297"/>
              <a:gd name="connsiteX4" fmla="*/ 1657328 w 3803030"/>
              <a:gd name="connsiteY4" fmla="*/ 5101337 h 5104297"/>
              <a:gd name="connsiteX5" fmla="*/ 563313 w 3803030"/>
              <a:gd name="connsiteY5" fmla="*/ 4415537 h 5104297"/>
              <a:gd name="connsiteX6" fmla="*/ 1004185 w 3803030"/>
              <a:gd name="connsiteY6" fmla="*/ 3027609 h 5104297"/>
              <a:gd name="connsiteX7" fmla="*/ 1445056 w 3803030"/>
              <a:gd name="connsiteY7" fmla="*/ 2292823 h 5104297"/>
              <a:gd name="connsiteX8" fmla="*/ 987856 w 3803030"/>
              <a:gd name="connsiteY8" fmla="*/ 1721323 h 5104297"/>
              <a:gd name="connsiteX9" fmla="*/ 24470 w 3803030"/>
              <a:gd name="connsiteY9" fmla="*/ 953880 h 5104297"/>
              <a:gd name="connsiteX10" fmla="*/ 465342 w 3803030"/>
              <a:gd name="connsiteY10" fmla="*/ 317066 h 510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03030" h="5104297">
                <a:moveTo>
                  <a:pt x="465342" y="317066"/>
                </a:moveTo>
                <a:cubicBezTo>
                  <a:pt x="859949" y="178273"/>
                  <a:pt x="1845106" y="-189120"/>
                  <a:pt x="2392113" y="121123"/>
                </a:cubicBezTo>
                <a:cubicBezTo>
                  <a:pt x="2939120" y="431366"/>
                  <a:pt x="3586821" y="1441016"/>
                  <a:pt x="3747385" y="2178523"/>
                </a:cubicBezTo>
                <a:cubicBezTo>
                  <a:pt x="3907949" y="2916030"/>
                  <a:pt x="3703842" y="4059030"/>
                  <a:pt x="3355499" y="4546166"/>
                </a:cubicBezTo>
                <a:cubicBezTo>
                  <a:pt x="3007156" y="5033302"/>
                  <a:pt x="2122692" y="5123108"/>
                  <a:pt x="1657328" y="5101337"/>
                </a:cubicBezTo>
                <a:cubicBezTo>
                  <a:pt x="1191964" y="5079566"/>
                  <a:pt x="672170" y="4761158"/>
                  <a:pt x="563313" y="4415537"/>
                </a:cubicBezTo>
                <a:cubicBezTo>
                  <a:pt x="454456" y="4069916"/>
                  <a:pt x="857228" y="3381395"/>
                  <a:pt x="1004185" y="3027609"/>
                </a:cubicBezTo>
                <a:cubicBezTo>
                  <a:pt x="1151142" y="2673823"/>
                  <a:pt x="1447778" y="2510537"/>
                  <a:pt x="1445056" y="2292823"/>
                </a:cubicBezTo>
                <a:cubicBezTo>
                  <a:pt x="1442335" y="2075109"/>
                  <a:pt x="1224620" y="1944480"/>
                  <a:pt x="987856" y="1721323"/>
                </a:cubicBezTo>
                <a:cubicBezTo>
                  <a:pt x="751092" y="1498166"/>
                  <a:pt x="108834" y="1190644"/>
                  <a:pt x="24470" y="953880"/>
                </a:cubicBezTo>
                <a:cubicBezTo>
                  <a:pt x="-59894" y="717116"/>
                  <a:pt x="70735" y="455859"/>
                  <a:pt x="465342" y="317066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33445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12444" y="12799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hjhjk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27287" y="148328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synthèse</a:t>
              </a:r>
            </a:p>
          </p:txBody>
        </p:sp>
      </p:grpSp>
      <p:sp>
        <p:nvSpPr>
          <p:cNvPr id="4" name="Nuage 3">
            <a:extLst>
              <a:ext uri="{FF2B5EF4-FFF2-40B4-BE49-F238E27FC236}">
                <a16:creationId xmlns:a16="http://schemas.microsoft.com/office/drawing/2014/main" id="{D21ADA47-C891-A049-A778-467E9CEAD4DE}"/>
              </a:ext>
            </a:extLst>
          </p:cNvPr>
          <p:cNvSpPr/>
          <p:nvPr/>
        </p:nvSpPr>
        <p:spPr>
          <a:xfrm>
            <a:off x="5101939" y="2941829"/>
            <a:ext cx="1975104" cy="1316736"/>
          </a:xfrm>
          <a:prstGeom prst="cloud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Figures</a:t>
            </a:r>
          </a:p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planes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21D5379-7D49-AF41-A6A8-4825BD12AB8E}"/>
              </a:ext>
            </a:extLst>
          </p:cNvPr>
          <p:cNvSpPr/>
          <p:nvPr/>
        </p:nvSpPr>
        <p:spPr>
          <a:xfrm>
            <a:off x="5456571" y="1246350"/>
            <a:ext cx="1085850" cy="108585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619AAD8-2437-6740-9090-756E749701E1}"/>
              </a:ext>
            </a:extLst>
          </p:cNvPr>
          <p:cNvCxnSpPr>
            <a:cxnSpLocks/>
          </p:cNvCxnSpPr>
          <p:nvPr/>
        </p:nvCxnSpPr>
        <p:spPr>
          <a:xfrm>
            <a:off x="5999496" y="1789275"/>
            <a:ext cx="464366" cy="2812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B9A1D5B-AA6E-284F-A427-BB77FD6A9691}"/>
              </a:ext>
            </a:extLst>
          </p:cNvPr>
          <p:cNvCxnSpPr>
            <a:cxnSpLocks/>
            <a:endCxn id="3" idx="0"/>
          </p:cNvCxnSpPr>
          <p:nvPr/>
        </p:nvCxnSpPr>
        <p:spPr>
          <a:xfrm flipV="1">
            <a:off x="5999496" y="1246350"/>
            <a:ext cx="0" cy="54292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303F558-2646-A347-A360-FE73AC8CB14B}"/>
              </a:ext>
            </a:extLst>
          </p:cNvPr>
          <p:cNvCxnSpPr>
            <a:cxnSpLocks/>
          </p:cNvCxnSpPr>
          <p:nvPr/>
        </p:nvCxnSpPr>
        <p:spPr>
          <a:xfrm>
            <a:off x="5943473" y="1458686"/>
            <a:ext cx="12186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7FD96564-2563-6D4A-94AD-E75565C4FC23}"/>
              </a:ext>
            </a:extLst>
          </p:cNvPr>
          <p:cNvCxnSpPr>
            <a:cxnSpLocks/>
          </p:cNvCxnSpPr>
          <p:nvPr/>
        </p:nvCxnSpPr>
        <p:spPr>
          <a:xfrm>
            <a:off x="5943475" y="1502231"/>
            <a:ext cx="12186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1D48EB4F-D0E9-7C42-9AD4-2246EFF5654F}"/>
              </a:ext>
            </a:extLst>
          </p:cNvPr>
          <p:cNvCxnSpPr>
            <a:cxnSpLocks/>
          </p:cNvCxnSpPr>
          <p:nvPr/>
        </p:nvCxnSpPr>
        <p:spPr>
          <a:xfrm flipV="1">
            <a:off x="6089491" y="1803790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C1DA18F-50CC-4347-AC25-73D864362D45}"/>
              </a:ext>
            </a:extLst>
          </p:cNvPr>
          <p:cNvCxnSpPr>
            <a:cxnSpLocks/>
          </p:cNvCxnSpPr>
          <p:nvPr/>
        </p:nvCxnSpPr>
        <p:spPr>
          <a:xfrm flipV="1">
            <a:off x="6125779" y="1832821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BE5745A7-C028-CA4F-A346-B07039C73749}"/>
              </a:ext>
            </a:extLst>
          </p:cNvPr>
          <p:cNvSpPr txBox="1"/>
          <p:nvPr/>
        </p:nvSpPr>
        <p:spPr>
          <a:xfrm>
            <a:off x="5521445" y="892367"/>
            <a:ext cx="10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CERCLE</a:t>
            </a:r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FE3FE774-78D5-334A-B91C-787BF59C09F5}"/>
              </a:ext>
            </a:extLst>
          </p:cNvPr>
          <p:cNvSpPr/>
          <p:nvPr/>
        </p:nvSpPr>
        <p:spPr>
          <a:xfrm>
            <a:off x="8888826" y="1386530"/>
            <a:ext cx="950259" cy="1022778"/>
          </a:xfrm>
          <a:prstGeom prst="triangle">
            <a:avLst>
              <a:gd name="adj" fmla="val 25772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7B9A09B2-5100-B34A-85D2-3AA89EE8176D}"/>
              </a:ext>
            </a:extLst>
          </p:cNvPr>
          <p:cNvSpPr/>
          <p:nvPr/>
        </p:nvSpPr>
        <p:spPr>
          <a:xfrm>
            <a:off x="9532197" y="2576205"/>
            <a:ext cx="1607721" cy="917363"/>
          </a:xfrm>
          <a:prstGeom prst="triangl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Triangle 29">
            <a:extLst>
              <a:ext uri="{FF2B5EF4-FFF2-40B4-BE49-F238E27FC236}">
                <a16:creationId xmlns:a16="http://schemas.microsoft.com/office/drawing/2014/main" id="{72932BD0-9DF3-2743-94E9-08A41B536D50}"/>
              </a:ext>
            </a:extLst>
          </p:cNvPr>
          <p:cNvSpPr/>
          <p:nvPr/>
        </p:nvSpPr>
        <p:spPr>
          <a:xfrm>
            <a:off x="9146969" y="5006629"/>
            <a:ext cx="1384232" cy="1124096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riangle 30">
            <a:extLst>
              <a:ext uri="{FF2B5EF4-FFF2-40B4-BE49-F238E27FC236}">
                <a16:creationId xmlns:a16="http://schemas.microsoft.com/office/drawing/2014/main" id="{E1C17A70-A25E-A940-B038-B70FBAC4115C}"/>
              </a:ext>
            </a:extLst>
          </p:cNvPr>
          <p:cNvSpPr/>
          <p:nvPr/>
        </p:nvSpPr>
        <p:spPr>
          <a:xfrm>
            <a:off x="9945486" y="3867580"/>
            <a:ext cx="1306209" cy="1034957"/>
          </a:xfrm>
          <a:prstGeom prst="triangl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AE9AB88B-DC5C-1545-BD8C-2CCC4F7B77DA}"/>
              </a:ext>
            </a:extLst>
          </p:cNvPr>
          <p:cNvCxnSpPr>
            <a:cxnSpLocks/>
          </p:cNvCxnSpPr>
          <p:nvPr/>
        </p:nvCxnSpPr>
        <p:spPr>
          <a:xfrm>
            <a:off x="9917292" y="2964728"/>
            <a:ext cx="95042" cy="7015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B35FD475-0631-AD4C-B853-95A29176927E}"/>
              </a:ext>
            </a:extLst>
          </p:cNvPr>
          <p:cNvCxnSpPr>
            <a:cxnSpLocks/>
          </p:cNvCxnSpPr>
          <p:nvPr/>
        </p:nvCxnSpPr>
        <p:spPr>
          <a:xfrm flipH="1">
            <a:off x="10634686" y="2941829"/>
            <a:ext cx="97484" cy="9305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BFD34D17-8FAB-AA4F-B2C8-2839680482D1}"/>
              </a:ext>
            </a:extLst>
          </p:cNvPr>
          <p:cNvSpPr/>
          <p:nvPr/>
        </p:nvSpPr>
        <p:spPr>
          <a:xfrm>
            <a:off x="10194426" y="4354830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DA3E721-0A0A-7B42-85DC-AC9CD7DB7C38}"/>
              </a:ext>
            </a:extLst>
          </p:cNvPr>
          <p:cNvSpPr/>
          <p:nvPr/>
        </p:nvSpPr>
        <p:spPr>
          <a:xfrm>
            <a:off x="10528194" y="4839738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7692A982-2D54-2749-A6FC-3FCE147D8072}"/>
              </a:ext>
            </a:extLst>
          </p:cNvPr>
          <p:cNvSpPr/>
          <p:nvPr/>
        </p:nvSpPr>
        <p:spPr>
          <a:xfrm>
            <a:off x="10869519" y="4357350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B2630BA-7AA0-624A-8F4E-855298906B16}"/>
              </a:ext>
            </a:extLst>
          </p:cNvPr>
          <p:cNvSpPr txBox="1"/>
          <p:nvPr/>
        </p:nvSpPr>
        <p:spPr>
          <a:xfrm>
            <a:off x="10336057" y="1317565"/>
            <a:ext cx="148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TRIANGLES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69CC27D8-31A9-464C-B84C-F54C220520C1}"/>
              </a:ext>
            </a:extLst>
          </p:cNvPr>
          <p:cNvSpPr txBox="1"/>
          <p:nvPr/>
        </p:nvSpPr>
        <p:spPr>
          <a:xfrm>
            <a:off x="8486625" y="2428499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latin typeface="Century Gothic" panose="020B0502020202020204" pitchFamily="34" charset="0"/>
              </a:rPr>
              <a:t>quelconque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14ED374A-4CC4-5D44-AED1-FDED09DDBF4A}"/>
              </a:ext>
            </a:extLst>
          </p:cNvPr>
          <p:cNvSpPr txBox="1"/>
          <p:nvPr/>
        </p:nvSpPr>
        <p:spPr>
          <a:xfrm>
            <a:off x="9551738" y="3430554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isocèle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C6114692-751A-DC4A-A1E8-1371CD090EDC}"/>
              </a:ext>
            </a:extLst>
          </p:cNvPr>
          <p:cNvSpPr txBox="1"/>
          <p:nvPr/>
        </p:nvSpPr>
        <p:spPr>
          <a:xfrm>
            <a:off x="9793019" y="4895108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équilatéral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607484B8-E69A-624A-A020-72E926B1702F}"/>
              </a:ext>
            </a:extLst>
          </p:cNvPr>
          <p:cNvSpPr txBox="1"/>
          <p:nvPr/>
        </p:nvSpPr>
        <p:spPr>
          <a:xfrm>
            <a:off x="9032458" y="6131605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rectangle</a:t>
            </a:r>
          </a:p>
        </p:txBody>
      </p:sp>
      <p:sp>
        <p:nvSpPr>
          <p:cNvPr id="51" name="Forme libre 50">
            <a:extLst>
              <a:ext uri="{FF2B5EF4-FFF2-40B4-BE49-F238E27FC236}">
                <a16:creationId xmlns:a16="http://schemas.microsoft.com/office/drawing/2014/main" id="{7E8D2D0A-2210-684F-9BD7-538A8AE4FF52}"/>
              </a:ext>
            </a:extLst>
          </p:cNvPr>
          <p:cNvSpPr/>
          <p:nvPr/>
        </p:nvSpPr>
        <p:spPr>
          <a:xfrm>
            <a:off x="7666282" y="1246351"/>
            <a:ext cx="3803030" cy="5451324"/>
          </a:xfrm>
          <a:custGeom>
            <a:avLst/>
            <a:gdLst>
              <a:gd name="connsiteX0" fmla="*/ 465342 w 3803030"/>
              <a:gd name="connsiteY0" fmla="*/ 317066 h 5104297"/>
              <a:gd name="connsiteX1" fmla="*/ 2392113 w 3803030"/>
              <a:gd name="connsiteY1" fmla="*/ 121123 h 5104297"/>
              <a:gd name="connsiteX2" fmla="*/ 3747385 w 3803030"/>
              <a:gd name="connsiteY2" fmla="*/ 2178523 h 5104297"/>
              <a:gd name="connsiteX3" fmla="*/ 3355499 w 3803030"/>
              <a:gd name="connsiteY3" fmla="*/ 4546166 h 5104297"/>
              <a:gd name="connsiteX4" fmla="*/ 1657328 w 3803030"/>
              <a:gd name="connsiteY4" fmla="*/ 5101337 h 5104297"/>
              <a:gd name="connsiteX5" fmla="*/ 563313 w 3803030"/>
              <a:gd name="connsiteY5" fmla="*/ 4415537 h 5104297"/>
              <a:gd name="connsiteX6" fmla="*/ 1004185 w 3803030"/>
              <a:gd name="connsiteY6" fmla="*/ 3027609 h 5104297"/>
              <a:gd name="connsiteX7" fmla="*/ 1445056 w 3803030"/>
              <a:gd name="connsiteY7" fmla="*/ 2292823 h 5104297"/>
              <a:gd name="connsiteX8" fmla="*/ 987856 w 3803030"/>
              <a:gd name="connsiteY8" fmla="*/ 1721323 h 5104297"/>
              <a:gd name="connsiteX9" fmla="*/ 24470 w 3803030"/>
              <a:gd name="connsiteY9" fmla="*/ 953880 h 5104297"/>
              <a:gd name="connsiteX10" fmla="*/ 465342 w 3803030"/>
              <a:gd name="connsiteY10" fmla="*/ 317066 h 510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03030" h="5104297">
                <a:moveTo>
                  <a:pt x="465342" y="317066"/>
                </a:moveTo>
                <a:cubicBezTo>
                  <a:pt x="859949" y="178273"/>
                  <a:pt x="1845106" y="-189120"/>
                  <a:pt x="2392113" y="121123"/>
                </a:cubicBezTo>
                <a:cubicBezTo>
                  <a:pt x="2939120" y="431366"/>
                  <a:pt x="3586821" y="1441016"/>
                  <a:pt x="3747385" y="2178523"/>
                </a:cubicBezTo>
                <a:cubicBezTo>
                  <a:pt x="3907949" y="2916030"/>
                  <a:pt x="3703842" y="4059030"/>
                  <a:pt x="3355499" y="4546166"/>
                </a:cubicBezTo>
                <a:cubicBezTo>
                  <a:pt x="3007156" y="5033302"/>
                  <a:pt x="2122692" y="5123108"/>
                  <a:pt x="1657328" y="5101337"/>
                </a:cubicBezTo>
                <a:cubicBezTo>
                  <a:pt x="1191964" y="5079566"/>
                  <a:pt x="672170" y="4761158"/>
                  <a:pt x="563313" y="4415537"/>
                </a:cubicBezTo>
                <a:cubicBezTo>
                  <a:pt x="454456" y="4069916"/>
                  <a:pt x="857228" y="3381395"/>
                  <a:pt x="1004185" y="3027609"/>
                </a:cubicBezTo>
                <a:cubicBezTo>
                  <a:pt x="1151142" y="2673823"/>
                  <a:pt x="1447778" y="2510537"/>
                  <a:pt x="1445056" y="2292823"/>
                </a:cubicBezTo>
                <a:cubicBezTo>
                  <a:pt x="1442335" y="2075109"/>
                  <a:pt x="1224620" y="1944480"/>
                  <a:pt x="987856" y="1721323"/>
                </a:cubicBezTo>
                <a:cubicBezTo>
                  <a:pt x="751092" y="1498166"/>
                  <a:pt x="108834" y="1190644"/>
                  <a:pt x="24470" y="953880"/>
                </a:cubicBezTo>
                <a:cubicBezTo>
                  <a:pt x="-59894" y="717116"/>
                  <a:pt x="70735" y="455859"/>
                  <a:pt x="465342" y="317066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22454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12444" y="12799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hjhjk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27287" y="148328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synthèse</a:t>
              </a:r>
            </a:p>
          </p:txBody>
        </p:sp>
      </p:grpSp>
      <p:sp>
        <p:nvSpPr>
          <p:cNvPr id="4" name="Nuage 3">
            <a:extLst>
              <a:ext uri="{FF2B5EF4-FFF2-40B4-BE49-F238E27FC236}">
                <a16:creationId xmlns:a16="http://schemas.microsoft.com/office/drawing/2014/main" id="{D21ADA47-C891-A049-A778-467E9CEAD4DE}"/>
              </a:ext>
            </a:extLst>
          </p:cNvPr>
          <p:cNvSpPr/>
          <p:nvPr/>
        </p:nvSpPr>
        <p:spPr>
          <a:xfrm>
            <a:off x="5101939" y="2941829"/>
            <a:ext cx="1975104" cy="1316736"/>
          </a:xfrm>
          <a:prstGeom prst="cloud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Figures</a:t>
            </a:r>
          </a:p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planes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21D5379-7D49-AF41-A6A8-4825BD12AB8E}"/>
              </a:ext>
            </a:extLst>
          </p:cNvPr>
          <p:cNvSpPr/>
          <p:nvPr/>
        </p:nvSpPr>
        <p:spPr>
          <a:xfrm>
            <a:off x="5456571" y="1246350"/>
            <a:ext cx="1085850" cy="108585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619AAD8-2437-6740-9090-756E749701E1}"/>
              </a:ext>
            </a:extLst>
          </p:cNvPr>
          <p:cNvCxnSpPr>
            <a:cxnSpLocks/>
          </p:cNvCxnSpPr>
          <p:nvPr/>
        </p:nvCxnSpPr>
        <p:spPr>
          <a:xfrm>
            <a:off x="5999496" y="1789275"/>
            <a:ext cx="464366" cy="2812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B9A1D5B-AA6E-284F-A427-BB77FD6A9691}"/>
              </a:ext>
            </a:extLst>
          </p:cNvPr>
          <p:cNvCxnSpPr>
            <a:cxnSpLocks/>
            <a:endCxn id="3" idx="0"/>
          </p:cNvCxnSpPr>
          <p:nvPr/>
        </p:nvCxnSpPr>
        <p:spPr>
          <a:xfrm flipV="1">
            <a:off x="5999496" y="1246350"/>
            <a:ext cx="0" cy="54292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303F558-2646-A347-A360-FE73AC8CB14B}"/>
              </a:ext>
            </a:extLst>
          </p:cNvPr>
          <p:cNvCxnSpPr>
            <a:cxnSpLocks/>
          </p:cNvCxnSpPr>
          <p:nvPr/>
        </p:nvCxnSpPr>
        <p:spPr>
          <a:xfrm>
            <a:off x="5943473" y="1458686"/>
            <a:ext cx="12186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7FD96564-2563-6D4A-94AD-E75565C4FC23}"/>
              </a:ext>
            </a:extLst>
          </p:cNvPr>
          <p:cNvCxnSpPr>
            <a:cxnSpLocks/>
          </p:cNvCxnSpPr>
          <p:nvPr/>
        </p:nvCxnSpPr>
        <p:spPr>
          <a:xfrm>
            <a:off x="5943475" y="1502231"/>
            <a:ext cx="12186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1D48EB4F-D0E9-7C42-9AD4-2246EFF5654F}"/>
              </a:ext>
            </a:extLst>
          </p:cNvPr>
          <p:cNvCxnSpPr>
            <a:cxnSpLocks/>
          </p:cNvCxnSpPr>
          <p:nvPr/>
        </p:nvCxnSpPr>
        <p:spPr>
          <a:xfrm flipV="1">
            <a:off x="6089491" y="1803790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C1DA18F-50CC-4347-AC25-73D864362D45}"/>
              </a:ext>
            </a:extLst>
          </p:cNvPr>
          <p:cNvCxnSpPr>
            <a:cxnSpLocks/>
          </p:cNvCxnSpPr>
          <p:nvPr/>
        </p:nvCxnSpPr>
        <p:spPr>
          <a:xfrm flipV="1">
            <a:off x="6125779" y="1832821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BE5745A7-C028-CA4F-A346-B07039C73749}"/>
              </a:ext>
            </a:extLst>
          </p:cNvPr>
          <p:cNvSpPr txBox="1"/>
          <p:nvPr/>
        </p:nvSpPr>
        <p:spPr>
          <a:xfrm>
            <a:off x="5521445" y="892367"/>
            <a:ext cx="10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CERCLE</a:t>
            </a:r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FE3FE774-78D5-334A-B91C-787BF59C09F5}"/>
              </a:ext>
            </a:extLst>
          </p:cNvPr>
          <p:cNvSpPr/>
          <p:nvPr/>
        </p:nvSpPr>
        <p:spPr>
          <a:xfrm>
            <a:off x="8888826" y="1386530"/>
            <a:ext cx="950259" cy="1022778"/>
          </a:xfrm>
          <a:prstGeom prst="triangle">
            <a:avLst>
              <a:gd name="adj" fmla="val 25772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7B9A09B2-5100-B34A-85D2-3AA89EE8176D}"/>
              </a:ext>
            </a:extLst>
          </p:cNvPr>
          <p:cNvSpPr/>
          <p:nvPr/>
        </p:nvSpPr>
        <p:spPr>
          <a:xfrm>
            <a:off x="9532197" y="2576205"/>
            <a:ext cx="1607721" cy="917363"/>
          </a:xfrm>
          <a:prstGeom prst="triangl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Triangle 29">
            <a:extLst>
              <a:ext uri="{FF2B5EF4-FFF2-40B4-BE49-F238E27FC236}">
                <a16:creationId xmlns:a16="http://schemas.microsoft.com/office/drawing/2014/main" id="{72932BD0-9DF3-2743-94E9-08A41B536D50}"/>
              </a:ext>
            </a:extLst>
          </p:cNvPr>
          <p:cNvSpPr/>
          <p:nvPr/>
        </p:nvSpPr>
        <p:spPr>
          <a:xfrm>
            <a:off x="9146969" y="5006629"/>
            <a:ext cx="1384232" cy="1124096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riangle 30">
            <a:extLst>
              <a:ext uri="{FF2B5EF4-FFF2-40B4-BE49-F238E27FC236}">
                <a16:creationId xmlns:a16="http://schemas.microsoft.com/office/drawing/2014/main" id="{E1C17A70-A25E-A940-B038-B70FBAC4115C}"/>
              </a:ext>
            </a:extLst>
          </p:cNvPr>
          <p:cNvSpPr/>
          <p:nvPr/>
        </p:nvSpPr>
        <p:spPr>
          <a:xfrm>
            <a:off x="9945486" y="3867580"/>
            <a:ext cx="1306209" cy="1034957"/>
          </a:xfrm>
          <a:prstGeom prst="triangl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AE9AB88B-DC5C-1545-BD8C-2CCC4F7B77DA}"/>
              </a:ext>
            </a:extLst>
          </p:cNvPr>
          <p:cNvCxnSpPr>
            <a:cxnSpLocks/>
          </p:cNvCxnSpPr>
          <p:nvPr/>
        </p:nvCxnSpPr>
        <p:spPr>
          <a:xfrm>
            <a:off x="9917292" y="2964728"/>
            <a:ext cx="95042" cy="7015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B35FD475-0631-AD4C-B853-95A29176927E}"/>
              </a:ext>
            </a:extLst>
          </p:cNvPr>
          <p:cNvCxnSpPr>
            <a:cxnSpLocks/>
          </p:cNvCxnSpPr>
          <p:nvPr/>
        </p:nvCxnSpPr>
        <p:spPr>
          <a:xfrm flipH="1">
            <a:off x="10634686" y="2941829"/>
            <a:ext cx="97484" cy="9305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B27758DF-E6DF-F84A-895F-F6391D711917}"/>
              </a:ext>
            </a:extLst>
          </p:cNvPr>
          <p:cNvCxnSpPr>
            <a:cxnSpLocks/>
          </p:cNvCxnSpPr>
          <p:nvPr/>
        </p:nvCxnSpPr>
        <p:spPr>
          <a:xfrm flipH="1">
            <a:off x="9146969" y="6019882"/>
            <a:ext cx="99299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883169AF-AD40-4244-A5F2-5AEF1CC9DC47}"/>
              </a:ext>
            </a:extLst>
          </p:cNvPr>
          <p:cNvCxnSpPr>
            <a:cxnSpLocks/>
          </p:cNvCxnSpPr>
          <p:nvPr/>
        </p:nvCxnSpPr>
        <p:spPr>
          <a:xfrm flipH="1">
            <a:off x="9246268" y="6019882"/>
            <a:ext cx="1" cy="110843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BFD34D17-8FAB-AA4F-B2C8-2839680482D1}"/>
              </a:ext>
            </a:extLst>
          </p:cNvPr>
          <p:cNvSpPr/>
          <p:nvPr/>
        </p:nvSpPr>
        <p:spPr>
          <a:xfrm>
            <a:off x="10194426" y="4354830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DA3E721-0A0A-7B42-85DC-AC9CD7DB7C38}"/>
              </a:ext>
            </a:extLst>
          </p:cNvPr>
          <p:cNvSpPr/>
          <p:nvPr/>
        </p:nvSpPr>
        <p:spPr>
          <a:xfrm>
            <a:off x="10528194" y="4839738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7692A982-2D54-2749-A6FC-3FCE147D8072}"/>
              </a:ext>
            </a:extLst>
          </p:cNvPr>
          <p:cNvSpPr/>
          <p:nvPr/>
        </p:nvSpPr>
        <p:spPr>
          <a:xfrm>
            <a:off x="10869519" y="4357350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B2630BA-7AA0-624A-8F4E-855298906B16}"/>
              </a:ext>
            </a:extLst>
          </p:cNvPr>
          <p:cNvSpPr txBox="1"/>
          <p:nvPr/>
        </p:nvSpPr>
        <p:spPr>
          <a:xfrm>
            <a:off x="10336057" y="1317565"/>
            <a:ext cx="148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TRIANGLES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69CC27D8-31A9-464C-B84C-F54C220520C1}"/>
              </a:ext>
            </a:extLst>
          </p:cNvPr>
          <p:cNvSpPr txBox="1"/>
          <p:nvPr/>
        </p:nvSpPr>
        <p:spPr>
          <a:xfrm>
            <a:off x="8486625" y="2428499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latin typeface="Century Gothic" panose="020B0502020202020204" pitchFamily="34" charset="0"/>
              </a:rPr>
              <a:t>quelconque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14ED374A-4CC4-5D44-AED1-FDED09DDBF4A}"/>
              </a:ext>
            </a:extLst>
          </p:cNvPr>
          <p:cNvSpPr txBox="1"/>
          <p:nvPr/>
        </p:nvSpPr>
        <p:spPr>
          <a:xfrm>
            <a:off x="9551738" y="3430554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isocèle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C6114692-751A-DC4A-A1E8-1371CD090EDC}"/>
              </a:ext>
            </a:extLst>
          </p:cNvPr>
          <p:cNvSpPr txBox="1"/>
          <p:nvPr/>
        </p:nvSpPr>
        <p:spPr>
          <a:xfrm>
            <a:off x="9793019" y="4895108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équilatéral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607484B8-E69A-624A-A020-72E926B1702F}"/>
              </a:ext>
            </a:extLst>
          </p:cNvPr>
          <p:cNvSpPr txBox="1"/>
          <p:nvPr/>
        </p:nvSpPr>
        <p:spPr>
          <a:xfrm>
            <a:off x="9032458" y="6131605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rectangle</a:t>
            </a:r>
          </a:p>
        </p:txBody>
      </p:sp>
      <p:sp>
        <p:nvSpPr>
          <p:cNvPr id="51" name="Forme libre 50">
            <a:extLst>
              <a:ext uri="{FF2B5EF4-FFF2-40B4-BE49-F238E27FC236}">
                <a16:creationId xmlns:a16="http://schemas.microsoft.com/office/drawing/2014/main" id="{7E8D2D0A-2210-684F-9BD7-538A8AE4FF52}"/>
              </a:ext>
            </a:extLst>
          </p:cNvPr>
          <p:cNvSpPr/>
          <p:nvPr/>
        </p:nvSpPr>
        <p:spPr>
          <a:xfrm>
            <a:off x="7666282" y="1246351"/>
            <a:ext cx="3803030" cy="5451324"/>
          </a:xfrm>
          <a:custGeom>
            <a:avLst/>
            <a:gdLst>
              <a:gd name="connsiteX0" fmla="*/ 465342 w 3803030"/>
              <a:gd name="connsiteY0" fmla="*/ 317066 h 5104297"/>
              <a:gd name="connsiteX1" fmla="*/ 2392113 w 3803030"/>
              <a:gd name="connsiteY1" fmla="*/ 121123 h 5104297"/>
              <a:gd name="connsiteX2" fmla="*/ 3747385 w 3803030"/>
              <a:gd name="connsiteY2" fmla="*/ 2178523 h 5104297"/>
              <a:gd name="connsiteX3" fmla="*/ 3355499 w 3803030"/>
              <a:gd name="connsiteY3" fmla="*/ 4546166 h 5104297"/>
              <a:gd name="connsiteX4" fmla="*/ 1657328 w 3803030"/>
              <a:gd name="connsiteY4" fmla="*/ 5101337 h 5104297"/>
              <a:gd name="connsiteX5" fmla="*/ 563313 w 3803030"/>
              <a:gd name="connsiteY5" fmla="*/ 4415537 h 5104297"/>
              <a:gd name="connsiteX6" fmla="*/ 1004185 w 3803030"/>
              <a:gd name="connsiteY6" fmla="*/ 3027609 h 5104297"/>
              <a:gd name="connsiteX7" fmla="*/ 1445056 w 3803030"/>
              <a:gd name="connsiteY7" fmla="*/ 2292823 h 5104297"/>
              <a:gd name="connsiteX8" fmla="*/ 987856 w 3803030"/>
              <a:gd name="connsiteY8" fmla="*/ 1721323 h 5104297"/>
              <a:gd name="connsiteX9" fmla="*/ 24470 w 3803030"/>
              <a:gd name="connsiteY9" fmla="*/ 953880 h 5104297"/>
              <a:gd name="connsiteX10" fmla="*/ 465342 w 3803030"/>
              <a:gd name="connsiteY10" fmla="*/ 317066 h 510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03030" h="5104297">
                <a:moveTo>
                  <a:pt x="465342" y="317066"/>
                </a:moveTo>
                <a:cubicBezTo>
                  <a:pt x="859949" y="178273"/>
                  <a:pt x="1845106" y="-189120"/>
                  <a:pt x="2392113" y="121123"/>
                </a:cubicBezTo>
                <a:cubicBezTo>
                  <a:pt x="2939120" y="431366"/>
                  <a:pt x="3586821" y="1441016"/>
                  <a:pt x="3747385" y="2178523"/>
                </a:cubicBezTo>
                <a:cubicBezTo>
                  <a:pt x="3907949" y="2916030"/>
                  <a:pt x="3703842" y="4059030"/>
                  <a:pt x="3355499" y="4546166"/>
                </a:cubicBezTo>
                <a:cubicBezTo>
                  <a:pt x="3007156" y="5033302"/>
                  <a:pt x="2122692" y="5123108"/>
                  <a:pt x="1657328" y="5101337"/>
                </a:cubicBezTo>
                <a:cubicBezTo>
                  <a:pt x="1191964" y="5079566"/>
                  <a:pt x="672170" y="4761158"/>
                  <a:pt x="563313" y="4415537"/>
                </a:cubicBezTo>
                <a:cubicBezTo>
                  <a:pt x="454456" y="4069916"/>
                  <a:pt x="857228" y="3381395"/>
                  <a:pt x="1004185" y="3027609"/>
                </a:cubicBezTo>
                <a:cubicBezTo>
                  <a:pt x="1151142" y="2673823"/>
                  <a:pt x="1447778" y="2510537"/>
                  <a:pt x="1445056" y="2292823"/>
                </a:cubicBezTo>
                <a:cubicBezTo>
                  <a:pt x="1442335" y="2075109"/>
                  <a:pt x="1224620" y="1944480"/>
                  <a:pt x="987856" y="1721323"/>
                </a:cubicBezTo>
                <a:cubicBezTo>
                  <a:pt x="751092" y="1498166"/>
                  <a:pt x="108834" y="1190644"/>
                  <a:pt x="24470" y="953880"/>
                </a:cubicBezTo>
                <a:cubicBezTo>
                  <a:pt x="-59894" y="717116"/>
                  <a:pt x="70735" y="455859"/>
                  <a:pt x="465342" y="317066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51958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12444" y="12799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hjhjk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27287" y="148328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synthèse</a:t>
              </a:r>
            </a:p>
          </p:txBody>
        </p:sp>
      </p:grpSp>
      <p:sp>
        <p:nvSpPr>
          <p:cNvPr id="4" name="Nuage 3">
            <a:extLst>
              <a:ext uri="{FF2B5EF4-FFF2-40B4-BE49-F238E27FC236}">
                <a16:creationId xmlns:a16="http://schemas.microsoft.com/office/drawing/2014/main" id="{D21ADA47-C891-A049-A778-467E9CEAD4DE}"/>
              </a:ext>
            </a:extLst>
          </p:cNvPr>
          <p:cNvSpPr/>
          <p:nvPr/>
        </p:nvSpPr>
        <p:spPr>
          <a:xfrm>
            <a:off x="5101939" y="2941829"/>
            <a:ext cx="1975104" cy="1316736"/>
          </a:xfrm>
          <a:prstGeom prst="cloud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Figures</a:t>
            </a:r>
          </a:p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planes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21D5379-7D49-AF41-A6A8-4825BD12AB8E}"/>
              </a:ext>
            </a:extLst>
          </p:cNvPr>
          <p:cNvSpPr/>
          <p:nvPr/>
        </p:nvSpPr>
        <p:spPr>
          <a:xfrm>
            <a:off x="5456571" y="1246350"/>
            <a:ext cx="1085850" cy="108585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619AAD8-2437-6740-9090-756E749701E1}"/>
              </a:ext>
            </a:extLst>
          </p:cNvPr>
          <p:cNvCxnSpPr>
            <a:cxnSpLocks/>
          </p:cNvCxnSpPr>
          <p:nvPr/>
        </p:nvCxnSpPr>
        <p:spPr>
          <a:xfrm>
            <a:off x="5999496" y="1789275"/>
            <a:ext cx="464366" cy="2812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B9A1D5B-AA6E-284F-A427-BB77FD6A9691}"/>
              </a:ext>
            </a:extLst>
          </p:cNvPr>
          <p:cNvCxnSpPr>
            <a:cxnSpLocks/>
            <a:endCxn id="3" idx="0"/>
          </p:cNvCxnSpPr>
          <p:nvPr/>
        </p:nvCxnSpPr>
        <p:spPr>
          <a:xfrm flipV="1">
            <a:off x="5999496" y="1246350"/>
            <a:ext cx="0" cy="54292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303F558-2646-A347-A360-FE73AC8CB14B}"/>
              </a:ext>
            </a:extLst>
          </p:cNvPr>
          <p:cNvCxnSpPr>
            <a:cxnSpLocks/>
          </p:cNvCxnSpPr>
          <p:nvPr/>
        </p:nvCxnSpPr>
        <p:spPr>
          <a:xfrm>
            <a:off x="5943473" y="1458686"/>
            <a:ext cx="12186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7FD96564-2563-6D4A-94AD-E75565C4FC23}"/>
              </a:ext>
            </a:extLst>
          </p:cNvPr>
          <p:cNvCxnSpPr>
            <a:cxnSpLocks/>
          </p:cNvCxnSpPr>
          <p:nvPr/>
        </p:nvCxnSpPr>
        <p:spPr>
          <a:xfrm>
            <a:off x="5943475" y="1502231"/>
            <a:ext cx="12186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1D48EB4F-D0E9-7C42-9AD4-2246EFF5654F}"/>
              </a:ext>
            </a:extLst>
          </p:cNvPr>
          <p:cNvCxnSpPr>
            <a:cxnSpLocks/>
          </p:cNvCxnSpPr>
          <p:nvPr/>
        </p:nvCxnSpPr>
        <p:spPr>
          <a:xfrm flipV="1">
            <a:off x="6089491" y="1803790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C1DA18F-50CC-4347-AC25-73D864362D45}"/>
              </a:ext>
            </a:extLst>
          </p:cNvPr>
          <p:cNvCxnSpPr>
            <a:cxnSpLocks/>
          </p:cNvCxnSpPr>
          <p:nvPr/>
        </p:nvCxnSpPr>
        <p:spPr>
          <a:xfrm flipV="1">
            <a:off x="6125779" y="1832821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BE5745A7-C028-CA4F-A346-B07039C73749}"/>
              </a:ext>
            </a:extLst>
          </p:cNvPr>
          <p:cNvSpPr txBox="1"/>
          <p:nvPr/>
        </p:nvSpPr>
        <p:spPr>
          <a:xfrm>
            <a:off x="5521445" y="892367"/>
            <a:ext cx="10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CERCLE</a:t>
            </a:r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FE3FE774-78D5-334A-B91C-787BF59C09F5}"/>
              </a:ext>
            </a:extLst>
          </p:cNvPr>
          <p:cNvSpPr/>
          <p:nvPr/>
        </p:nvSpPr>
        <p:spPr>
          <a:xfrm>
            <a:off x="8888826" y="1386530"/>
            <a:ext cx="950259" cy="1022778"/>
          </a:xfrm>
          <a:prstGeom prst="triangle">
            <a:avLst>
              <a:gd name="adj" fmla="val 25772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7B9A09B2-5100-B34A-85D2-3AA89EE8176D}"/>
              </a:ext>
            </a:extLst>
          </p:cNvPr>
          <p:cNvSpPr/>
          <p:nvPr/>
        </p:nvSpPr>
        <p:spPr>
          <a:xfrm>
            <a:off x="9532197" y="2576205"/>
            <a:ext cx="1607721" cy="917363"/>
          </a:xfrm>
          <a:prstGeom prst="triangl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Triangle 29">
            <a:extLst>
              <a:ext uri="{FF2B5EF4-FFF2-40B4-BE49-F238E27FC236}">
                <a16:creationId xmlns:a16="http://schemas.microsoft.com/office/drawing/2014/main" id="{72932BD0-9DF3-2743-94E9-08A41B536D50}"/>
              </a:ext>
            </a:extLst>
          </p:cNvPr>
          <p:cNvSpPr/>
          <p:nvPr/>
        </p:nvSpPr>
        <p:spPr>
          <a:xfrm>
            <a:off x="9146969" y="5006629"/>
            <a:ext cx="1384232" cy="1124096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riangle 30">
            <a:extLst>
              <a:ext uri="{FF2B5EF4-FFF2-40B4-BE49-F238E27FC236}">
                <a16:creationId xmlns:a16="http://schemas.microsoft.com/office/drawing/2014/main" id="{E1C17A70-A25E-A940-B038-B70FBAC4115C}"/>
              </a:ext>
            </a:extLst>
          </p:cNvPr>
          <p:cNvSpPr/>
          <p:nvPr/>
        </p:nvSpPr>
        <p:spPr>
          <a:xfrm>
            <a:off x="9945486" y="3867580"/>
            <a:ext cx="1306209" cy="1034957"/>
          </a:xfrm>
          <a:prstGeom prst="triangl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AE9AB88B-DC5C-1545-BD8C-2CCC4F7B77DA}"/>
              </a:ext>
            </a:extLst>
          </p:cNvPr>
          <p:cNvCxnSpPr>
            <a:cxnSpLocks/>
          </p:cNvCxnSpPr>
          <p:nvPr/>
        </p:nvCxnSpPr>
        <p:spPr>
          <a:xfrm>
            <a:off x="9917292" y="2964728"/>
            <a:ext cx="95042" cy="7015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B35FD475-0631-AD4C-B853-95A29176927E}"/>
              </a:ext>
            </a:extLst>
          </p:cNvPr>
          <p:cNvCxnSpPr>
            <a:cxnSpLocks/>
          </p:cNvCxnSpPr>
          <p:nvPr/>
        </p:nvCxnSpPr>
        <p:spPr>
          <a:xfrm flipH="1">
            <a:off x="10634686" y="2941829"/>
            <a:ext cx="97484" cy="9305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B27758DF-E6DF-F84A-895F-F6391D711917}"/>
              </a:ext>
            </a:extLst>
          </p:cNvPr>
          <p:cNvCxnSpPr>
            <a:cxnSpLocks/>
          </p:cNvCxnSpPr>
          <p:nvPr/>
        </p:nvCxnSpPr>
        <p:spPr>
          <a:xfrm flipH="1">
            <a:off x="9146969" y="6019882"/>
            <a:ext cx="99299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883169AF-AD40-4244-A5F2-5AEF1CC9DC47}"/>
              </a:ext>
            </a:extLst>
          </p:cNvPr>
          <p:cNvCxnSpPr>
            <a:cxnSpLocks/>
          </p:cNvCxnSpPr>
          <p:nvPr/>
        </p:nvCxnSpPr>
        <p:spPr>
          <a:xfrm flipH="1">
            <a:off x="9246268" y="6019882"/>
            <a:ext cx="1" cy="110843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BFD34D17-8FAB-AA4F-B2C8-2839680482D1}"/>
              </a:ext>
            </a:extLst>
          </p:cNvPr>
          <p:cNvSpPr/>
          <p:nvPr/>
        </p:nvSpPr>
        <p:spPr>
          <a:xfrm>
            <a:off x="10194426" y="4354830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DA3E721-0A0A-7B42-85DC-AC9CD7DB7C38}"/>
              </a:ext>
            </a:extLst>
          </p:cNvPr>
          <p:cNvSpPr/>
          <p:nvPr/>
        </p:nvSpPr>
        <p:spPr>
          <a:xfrm>
            <a:off x="10528194" y="4839738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7692A982-2D54-2749-A6FC-3FCE147D8072}"/>
              </a:ext>
            </a:extLst>
          </p:cNvPr>
          <p:cNvSpPr/>
          <p:nvPr/>
        </p:nvSpPr>
        <p:spPr>
          <a:xfrm>
            <a:off x="10869519" y="4357350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B2630BA-7AA0-624A-8F4E-855298906B16}"/>
              </a:ext>
            </a:extLst>
          </p:cNvPr>
          <p:cNvSpPr txBox="1"/>
          <p:nvPr/>
        </p:nvSpPr>
        <p:spPr>
          <a:xfrm>
            <a:off x="10336057" y="1317565"/>
            <a:ext cx="148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TRIANGLES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69CC27D8-31A9-464C-B84C-F54C220520C1}"/>
              </a:ext>
            </a:extLst>
          </p:cNvPr>
          <p:cNvSpPr txBox="1"/>
          <p:nvPr/>
        </p:nvSpPr>
        <p:spPr>
          <a:xfrm>
            <a:off x="8486625" y="2428499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latin typeface="Century Gothic" panose="020B0502020202020204" pitchFamily="34" charset="0"/>
              </a:rPr>
              <a:t>quelconque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14ED374A-4CC4-5D44-AED1-FDED09DDBF4A}"/>
              </a:ext>
            </a:extLst>
          </p:cNvPr>
          <p:cNvSpPr txBox="1"/>
          <p:nvPr/>
        </p:nvSpPr>
        <p:spPr>
          <a:xfrm>
            <a:off x="9551738" y="3430554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isocèle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C6114692-751A-DC4A-A1E8-1371CD090EDC}"/>
              </a:ext>
            </a:extLst>
          </p:cNvPr>
          <p:cNvSpPr txBox="1"/>
          <p:nvPr/>
        </p:nvSpPr>
        <p:spPr>
          <a:xfrm>
            <a:off x="9793019" y="4895108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équilatéral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607484B8-E69A-624A-A020-72E926B1702F}"/>
              </a:ext>
            </a:extLst>
          </p:cNvPr>
          <p:cNvSpPr txBox="1"/>
          <p:nvPr/>
        </p:nvSpPr>
        <p:spPr>
          <a:xfrm>
            <a:off x="9032458" y="6131605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rectangle</a:t>
            </a:r>
          </a:p>
        </p:txBody>
      </p:sp>
      <p:sp>
        <p:nvSpPr>
          <p:cNvPr id="51" name="Forme libre 50">
            <a:extLst>
              <a:ext uri="{FF2B5EF4-FFF2-40B4-BE49-F238E27FC236}">
                <a16:creationId xmlns:a16="http://schemas.microsoft.com/office/drawing/2014/main" id="{7E8D2D0A-2210-684F-9BD7-538A8AE4FF52}"/>
              </a:ext>
            </a:extLst>
          </p:cNvPr>
          <p:cNvSpPr/>
          <p:nvPr/>
        </p:nvSpPr>
        <p:spPr>
          <a:xfrm>
            <a:off x="7666282" y="1246351"/>
            <a:ext cx="3803030" cy="5451324"/>
          </a:xfrm>
          <a:custGeom>
            <a:avLst/>
            <a:gdLst>
              <a:gd name="connsiteX0" fmla="*/ 465342 w 3803030"/>
              <a:gd name="connsiteY0" fmla="*/ 317066 h 5104297"/>
              <a:gd name="connsiteX1" fmla="*/ 2392113 w 3803030"/>
              <a:gd name="connsiteY1" fmla="*/ 121123 h 5104297"/>
              <a:gd name="connsiteX2" fmla="*/ 3747385 w 3803030"/>
              <a:gd name="connsiteY2" fmla="*/ 2178523 h 5104297"/>
              <a:gd name="connsiteX3" fmla="*/ 3355499 w 3803030"/>
              <a:gd name="connsiteY3" fmla="*/ 4546166 h 5104297"/>
              <a:gd name="connsiteX4" fmla="*/ 1657328 w 3803030"/>
              <a:gd name="connsiteY4" fmla="*/ 5101337 h 5104297"/>
              <a:gd name="connsiteX5" fmla="*/ 563313 w 3803030"/>
              <a:gd name="connsiteY5" fmla="*/ 4415537 h 5104297"/>
              <a:gd name="connsiteX6" fmla="*/ 1004185 w 3803030"/>
              <a:gd name="connsiteY6" fmla="*/ 3027609 h 5104297"/>
              <a:gd name="connsiteX7" fmla="*/ 1445056 w 3803030"/>
              <a:gd name="connsiteY7" fmla="*/ 2292823 h 5104297"/>
              <a:gd name="connsiteX8" fmla="*/ 987856 w 3803030"/>
              <a:gd name="connsiteY8" fmla="*/ 1721323 h 5104297"/>
              <a:gd name="connsiteX9" fmla="*/ 24470 w 3803030"/>
              <a:gd name="connsiteY9" fmla="*/ 953880 h 5104297"/>
              <a:gd name="connsiteX10" fmla="*/ 465342 w 3803030"/>
              <a:gd name="connsiteY10" fmla="*/ 317066 h 510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03030" h="5104297">
                <a:moveTo>
                  <a:pt x="465342" y="317066"/>
                </a:moveTo>
                <a:cubicBezTo>
                  <a:pt x="859949" y="178273"/>
                  <a:pt x="1845106" y="-189120"/>
                  <a:pt x="2392113" y="121123"/>
                </a:cubicBezTo>
                <a:cubicBezTo>
                  <a:pt x="2939120" y="431366"/>
                  <a:pt x="3586821" y="1441016"/>
                  <a:pt x="3747385" y="2178523"/>
                </a:cubicBezTo>
                <a:cubicBezTo>
                  <a:pt x="3907949" y="2916030"/>
                  <a:pt x="3703842" y="4059030"/>
                  <a:pt x="3355499" y="4546166"/>
                </a:cubicBezTo>
                <a:cubicBezTo>
                  <a:pt x="3007156" y="5033302"/>
                  <a:pt x="2122692" y="5123108"/>
                  <a:pt x="1657328" y="5101337"/>
                </a:cubicBezTo>
                <a:cubicBezTo>
                  <a:pt x="1191964" y="5079566"/>
                  <a:pt x="672170" y="4761158"/>
                  <a:pt x="563313" y="4415537"/>
                </a:cubicBezTo>
                <a:cubicBezTo>
                  <a:pt x="454456" y="4069916"/>
                  <a:pt x="857228" y="3381395"/>
                  <a:pt x="1004185" y="3027609"/>
                </a:cubicBezTo>
                <a:cubicBezTo>
                  <a:pt x="1151142" y="2673823"/>
                  <a:pt x="1447778" y="2510537"/>
                  <a:pt x="1445056" y="2292823"/>
                </a:cubicBezTo>
                <a:cubicBezTo>
                  <a:pt x="1442335" y="2075109"/>
                  <a:pt x="1224620" y="1944480"/>
                  <a:pt x="987856" y="1721323"/>
                </a:cubicBezTo>
                <a:cubicBezTo>
                  <a:pt x="751092" y="1498166"/>
                  <a:pt x="108834" y="1190644"/>
                  <a:pt x="24470" y="953880"/>
                </a:cubicBezTo>
                <a:cubicBezTo>
                  <a:pt x="-59894" y="717116"/>
                  <a:pt x="70735" y="455859"/>
                  <a:pt x="465342" y="317066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21217317-21DB-E941-920C-377E3157FBB1}"/>
              </a:ext>
            </a:extLst>
          </p:cNvPr>
          <p:cNvSpPr txBox="1"/>
          <p:nvPr/>
        </p:nvSpPr>
        <p:spPr>
          <a:xfrm>
            <a:off x="340688" y="6019882"/>
            <a:ext cx="1928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QUADRILATÈRES</a:t>
            </a:r>
          </a:p>
        </p:txBody>
      </p:sp>
      <p:sp>
        <p:nvSpPr>
          <p:cNvPr id="64" name="Forme libre 63">
            <a:extLst>
              <a:ext uri="{FF2B5EF4-FFF2-40B4-BE49-F238E27FC236}">
                <a16:creationId xmlns:a16="http://schemas.microsoft.com/office/drawing/2014/main" id="{66781DAC-4A18-9344-9ADC-75B85BC55BB4}"/>
              </a:ext>
            </a:extLst>
          </p:cNvPr>
          <p:cNvSpPr/>
          <p:nvPr/>
        </p:nvSpPr>
        <p:spPr>
          <a:xfrm>
            <a:off x="864034" y="982438"/>
            <a:ext cx="3827473" cy="5465388"/>
          </a:xfrm>
          <a:custGeom>
            <a:avLst/>
            <a:gdLst>
              <a:gd name="connsiteX0" fmla="*/ 1666895 w 3827473"/>
              <a:gd name="connsiteY0" fmla="*/ 323848 h 5465388"/>
              <a:gd name="connsiteX1" fmla="*/ 2548637 w 3827473"/>
              <a:gd name="connsiteY1" fmla="*/ 13605 h 5465388"/>
              <a:gd name="connsiteX2" fmla="*/ 3593666 w 3827473"/>
              <a:gd name="connsiteY2" fmla="*/ 748391 h 5465388"/>
              <a:gd name="connsiteX3" fmla="*/ 3348737 w 3827473"/>
              <a:gd name="connsiteY3" fmla="*/ 1858733 h 5465388"/>
              <a:gd name="connsiteX4" fmla="*/ 2695595 w 3827473"/>
              <a:gd name="connsiteY4" fmla="*/ 2495548 h 5465388"/>
              <a:gd name="connsiteX5" fmla="*/ 2369023 w 3827473"/>
              <a:gd name="connsiteY5" fmla="*/ 3148691 h 5465388"/>
              <a:gd name="connsiteX6" fmla="*/ 2466995 w 3827473"/>
              <a:gd name="connsiteY6" fmla="*/ 3687533 h 5465388"/>
              <a:gd name="connsiteX7" fmla="*/ 3218109 w 3827473"/>
              <a:gd name="connsiteY7" fmla="*/ 3834491 h 5465388"/>
              <a:gd name="connsiteX8" fmla="*/ 3756952 w 3827473"/>
              <a:gd name="connsiteY8" fmla="*/ 4128405 h 5465388"/>
              <a:gd name="connsiteX9" fmla="*/ 3773280 w 3827473"/>
              <a:gd name="connsiteY9" fmla="*/ 4895848 h 5465388"/>
              <a:gd name="connsiteX10" fmla="*/ 3316080 w 3827473"/>
              <a:gd name="connsiteY10" fmla="*/ 5418362 h 5465388"/>
              <a:gd name="connsiteX11" fmla="*/ 2450666 w 3827473"/>
              <a:gd name="connsiteY11" fmla="*/ 5418362 h 5465388"/>
              <a:gd name="connsiteX12" fmla="*/ 1666895 w 3827473"/>
              <a:gd name="connsiteY12" fmla="*/ 5222419 h 5465388"/>
              <a:gd name="connsiteX13" fmla="*/ 1291337 w 3827473"/>
              <a:gd name="connsiteY13" fmla="*/ 4699905 h 5465388"/>
              <a:gd name="connsiteX14" fmla="*/ 621866 w 3827473"/>
              <a:gd name="connsiteY14" fmla="*/ 4405991 h 5465388"/>
              <a:gd name="connsiteX15" fmla="*/ 34037 w 3827473"/>
              <a:gd name="connsiteY15" fmla="*/ 3573233 h 5465388"/>
              <a:gd name="connsiteX16" fmla="*/ 115680 w 3827473"/>
              <a:gd name="connsiteY16" fmla="*/ 2413905 h 5465388"/>
              <a:gd name="connsiteX17" fmla="*/ 491237 w 3827473"/>
              <a:gd name="connsiteY17" fmla="*/ 1581148 h 5465388"/>
              <a:gd name="connsiteX18" fmla="*/ 964766 w 3827473"/>
              <a:gd name="connsiteY18" fmla="*/ 976991 h 5465388"/>
              <a:gd name="connsiteX19" fmla="*/ 1666895 w 3827473"/>
              <a:gd name="connsiteY19" fmla="*/ 323848 h 546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27473" h="5465388">
                <a:moveTo>
                  <a:pt x="1666895" y="323848"/>
                </a:moveTo>
                <a:cubicBezTo>
                  <a:pt x="1930873" y="163284"/>
                  <a:pt x="2227509" y="-57152"/>
                  <a:pt x="2548637" y="13605"/>
                </a:cubicBezTo>
                <a:cubicBezTo>
                  <a:pt x="2869765" y="84362"/>
                  <a:pt x="3460316" y="440870"/>
                  <a:pt x="3593666" y="748391"/>
                </a:cubicBezTo>
                <a:cubicBezTo>
                  <a:pt x="3727016" y="1055912"/>
                  <a:pt x="3498416" y="1567540"/>
                  <a:pt x="3348737" y="1858733"/>
                </a:cubicBezTo>
                <a:cubicBezTo>
                  <a:pt x="3199058" y="2149926"/>
                  <a:pt x="2858881" y="2280555"/>
                  <a:pt x="2695595" y="2495548"/>
                </a:cubicBezTo>
                <a:cubicBezTo>
                  <a:pt x="2532309" y="2710541"/>
                  <a:pt x="2407123" y="2950027"/>
                  <a:pt x="2369023" y="3148691"/>
                </a:cubicBezTo>
                <a:cubicBezTo>
                  <a:pt x="2330923" y="3347355"/>
                  <a:pt x="2325481" y="3573233"/>
                  <a:pt x="2466995" y="3687533"/>
                </a:cubicBezTo>
                <a:cubicBezTo>
                  <a:pt x="2608509" y="3801833"/>
                  <a:pt x="3003116" y="3761012"/>
                  <a:pt x="3218109" y="3834491"/>
                </a:cubicBezTo>
                <a:cubicBezTo>
                  <a:pt x="3433102" y="3907970"/>
                  <a:pt x="3664424" y="3951512"/>
                  <a:pt x="3756952" y="4128405"/>
                </a:cubicBezTo>
                <a:cubicBezTo>
                  <a:pt x="3849480" y="4305298"/>
                  <a:pt x="3846759" y="4680855"/>
                  <a:pt x="3773280" y="4895848"/>
                </a:cubicBezTo>
                <a:cubicBezTo>
                  <a:pt x="3699801" y="5110841"/>
                  <a:pt x="3536516" y="5331276"/>
                  <a:pt x="3316080" y="5418362"/>
                </a:cubicBezTo>
                <a:cubicBezTo>
                  <a:pt x="3095644" y="5505448"/>
                  <a:pt x="2725530" y="5451019"/>
                  <a:pt x="2450666" y="5418362"/>
                </a:cubicBezTo>
                <a:cubicBezTo>
                  <a:pt x="2175802" y="5385705"/>
                  <a:pt x="1860117" y="5342162"/>
                  <a:pt x="1666895" y="5222419"/>
                </a:cubicBezTo>
                <a:cubicBezTo>
                  <a:pt x="1473673" y="5102676"/>
                  <a:pt x="1465508" y="4835976"/>
                  <a:pt x="1291337" y="4699905"/>
                </a:cubicBezTo>
                <a:cubicBezTo>
                  <a:pt x="1117165" y="4563834"/>
                  <a:pt x="831416" y="4593770"/>
                  <a:pt x="621866" y="4405991"/>
                </a:cubicBezTo>
                <a:cubicBezTo>
                  <a:pt x="412316" y="4218212"/>
                  <a:pt x="118401" y="3905247"/>
                  <a:pt x="34037" y="3573233"/>
                </a:cubicBezTo>
                <a:cubicBezTo>
                  <a:pt x="-50327" y="3241219"/>
                  <a:pt x="39480" y="2745919"/>
                  <a:pt x="115680" y="2413905"/>
                </a:cubicBezTo>
                <a:cubicBezTo>
                  <a:pt x="191880" y="2081891"/>
                  <a:pt x="349723" y="1820634"/>
                  <a:pt x="491237" y="1581148"/>
                </a:cubicBezTo>
                <a:cubicBezTo>
                  <a:pt x="632751" y="1341662"/>
                  <a:pt x="766102" y="1183820"/>
                  <a:pt x="964766" y="976991"/>
                </a:cubicBezTo>
                <a:cubicBezTo>
                  <a:pt x="1163430" y="770162"/>
                  <a:pt x="1402917" y="484412"/>
                  <a:pt x="1666895" y="323848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2078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12444" y="12799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hjhjk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27287" y="148328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synthèse</a:t>
              </a:r>
            </a:p>
          </p:txBody>
        </p:sp>
      </p:grpSp>
      <p:sp>
        <p:nvSpPr>
          <p:cNvPr id="4" name="Nuage 3">
            <a:extLst>
              <a:ext uri="{FF2B5EF4-FFF2-40B4-BE49-F238E27FC236}">
                <a16:creationId xmlns:a16="http://schemas.microsoft.com/office/drawing/2014/main" id="{D21ADA47-C891-A049-A778-467E9CEAD4DE}"/>
              </a:ext>
            </a:extLst>
          </p:cNvPr>
          <p:cNvSpPr/>
          <p:nvPr/>
        </p:nvSpPr>
        <p:spPr>
          <a:xfrm>
            <a:off x="5101939" y="2941829"/>
            <a:ext cx="1975104" cy="1316736"/>
          </a:xfrm>
          <a:prstGeom prst="cloud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Figures</a:t>
            </a:r>
          </a:p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planes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21D5379-7D49-AF41-A6A8-4825BD12AB8E}"/>
              </a:ext>
            </a:extLst>
          </p:cNvPr>
          <p:cNvSpPr/>
          <p:nvPr/>
        </p:nvSpPr>
        <p:spPr>
          <a:xfrm>
            <a:off x="5456571" y="1246350"/>
            <a:ext cx="1085850" cy="108585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619AAD8-2437-6740-9090-756E749701E1}"/>
              </a:ext>
            </a:extLst>
          </p:cNvPr>
          <p:cNvCxnSpPr>
            <a:cxnSpLocks/>
          </p:cNvCxnSpPr>
          <p:nvPr/>
        </p:nvCxnSpPr>
        <p:spPr>
          <a:xfrm>
            <a:off x="5999496" y="1789275"/>
            <a:ext cx="464366" cy="2812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B9A1D5B-AA6E-284F-A427-BB77FD6A9691}"/>
              </a:ext>
            </a:extLst>
          </p:cNvPr>
          <p:cNvCxnSpPr>
            <a:cxnSpLocks/>
            <a:endCxn id="3" idx="0"/>
          </p:cNvCxnSpPr>
          <p:nvPr/>
        </p:nvCxnSpPr>
        <p:spPr>
          <a:xfrm flipV="1">
            <a:off x="5999496" y="1246350"/>
            <a:ext cx="0" cy="54292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303F558-2646-A347-A360-FE73AC8CB14B}"/>
              </a:ext>
            </a:extLst>
          </p:cNvPr>
          <p:cNvCxnSpPr>
            <a:cxnSpLocks/>
          </p:cNvCxnSpPr>
          <p:nvPr/>
        </p:nvCxnSpPr>
        <p:spPr>
          <a:xfrm>
            <a:off x="5943473" y="1458686"/>
            <a:ext cx="12186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7FD96564-2563-6D4A-94AD-E75565C4FC23}"/>
              </a:ext>
            </a:extLst>
          </p:cNvPr>
          <p:cNvCxnSpPr>
            <a:cxnSpLocks/>
          </p:cNvCxnSpPr>
          <p:nvPr/>
        </p:nvCxnSpPr>
        <p:spPr>
          <a:xfrm>
            <a:off x="5943475" y="1502231"/>
            <a:ext cx="12186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1D48EB4F-D0E9-7C42-9AD4-2246EFF5654F}"/>
              </a:ext>
            </a:extLst>
          </p:cNvPr>
          <p:cNvCxnSpPr>
            <a:cxnSpLocks/>
          </p:cNvCxnSpPr>
          <p:nvPr/>
        </p:nvCxnSpPr>
        <p:spPr>
          <a:xfrm flipV="1">
            <a:off x="6089491" y="1803790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C1DA18F-50CC-4347-AC25-73D864362D45}"/>
              </a:ext>
            </a:extLst>
          </p:cNvPr>
          <p:cNvCxnSpPr>
            <a:cxnSpLocks/>
          </p:cNvCxnSpPr>
          <p:nvPr/>
        </p:nvCxnSpPr>
        <p:spPr>
          <a:xfrm flipV="1">
            <a:off x="6125779" y="1832821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BE5745A7-C028-CA4F-A346-B07039C73749}"/>
              </a:ext>
            </a:extLst>
          </p:cNvPr>
          <p:cNvSpPr txBox="1"/>
          <p:nvPr/>
        </p:nvSpPr>
        <p:spPr>
          <a:xfrm>
            <a:off x="5521445" y="892367"/>
            <a:ext cx="10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CERCLE</a:t>
            </a:r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FE3FE774-78D5-334A-B91C-787BF59C09F5}"/>
              </a:ext>
            </a:extLst>
          </p:cNvPr>
          <p:cNvSpPr/>
          <p:nvPr/>
        </p:nvSpPr>
        <p:spPr>
          <a:xfrm>
            <a:off x="8888826" y="1386530"/>
            <a:ext cx="950259" cy="1022778"/>
          </a:xfrm>
          <a:prstGeom prst="triangle">
            <a:avLst>
              <a:gd name="adj" fmla="val 25772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7B9A09B2-5100-B34A-85D2-3AA89EE8176D}"/>
              </a:ext>
            </a:extLst>
          </p:cNvPr>
          <p:cNvSpPr/>
          <p:nvPr/>
        </p:nvSpPr>
        <p:spPr>
          <a:xfrm>
            <a:off x="9532197" y="2576205"/>
            <a:ext cx="1607721" cy="917363"/>
          </a:xfrm>
          <a:prstGeom prst="triangl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Triangle 29">
            <a:extLst>
              <a:ext uri="{FF2B5EF4-FFF2-40B4-BE49-F238E27FC236}">
                <a16:creationId xmlns:a16="http://schemas.microsoft.com/office/drawing/2014/main" id="{72932BD0-9DF3-2743-94E9-08A41B536D50}"/>
              </a:ext>
            </a:extLst>
          </p:cNvPr>
          <p:cNvSpPr/>
          <p:nvPr/>
        </p:nvSpPr>
        <p:spPr>
          <a:xfrm>
            <a:off x="9146969" y="5006629"/>
            <a:ext cx="1384232" cy="1124096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riangle 30">
            <a:extLst>
              <a:ext uri="{FF2B5EF4-FFF2-40B4-BE49-F238E27FC236}">
                <a16:creationId xmlns:a16="http://schemas.microsoft.com/office/drawing/2014/main" id="{E1C17A70-A25E-A940-B038-B70FBAC4115C}"/>
              </a:ext>
            </a:extLst>
          </p:cNvPr>
          <p:cNvSpPr/>
          <p:nvPr/>
        </p:nvSpPr>
        <p:spPr>
          <a:xfrm>
            <a:off x="9945486" y="3867580"/>
            <a:ext cx="1306209" cy="1034957"/>
          </a:xfrm>
          <a:prstGeom prst="triangl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AE9AB88B-DC5C-1545-BD8C-2CCC4F7B77DA}"/>
              </a:ext>
            </a:extLst>
          </p:cNvPr>
          <p:cNvCxnSpPr>
            <a:cxnSpLocks/>
          </p:cNvCxnSpPr>
          <p:nvPr/>
        </p:nvCxnSpPr>
        <p:spPr>
          <a:xfrm>
            <a:off x="9917292" y="2964728"/>
            <a:ext cx="95042" cy="7015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B35FD475-0631-AD4C-B853-95A29176927E}"/>
              </a:ext>
            </a:extLst>
          </p:cNvPr>
          <p:cNvCxnSpPr>
            <a:cxnSpLocks/>
          </p:cNvCxnSpPr>
          <p:nvPr/>
        </p:nvCxnSpPr>
        <p:spPr>
          <a:xfrm flipH="1">
            <a:off x="10634686" y="2941829"/>
            <a:ext cx="97484" cy="9305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B27758DF-E6DF-F84A-895F-F6391D711917}"/>
              </a:ext>
            </a:extLst>
          </p:cNvPr>
          <p:cNvCxnSpPr>
            <a:cxnSpLocks/>
          </p:cNvCxnSpPr>
          <p:nvPr/>
        </p:nvCxnSpPr>
        <p:spPr>
          <a:xfrm flipH="1">
            <a:off x="9146969" y="6019882"/>
            <a:ext cx="99299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883169AF-AD40-4244-A5F2-5AEF1CC9DC47}"/>
              </a:ext>
            </a:extLst>
          </p:cNvPr>
          <p:cNvCxnSpPr>
            <a:cxnSpLocks/>
          </p:cNvCxnSpPr>
          <p:nvPr/>
        </p:nvCxnSpPr>
        <p:spPr>
          <a:xfrm flipH="1">
            <a:off x="9246268" y="6019882"/>
            <a:ext cx="1" cy="110843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BFD34D17-8FAB-AA4F-B2C8-2839680482D1}"/>
              </a:ext>
            </a:extLst>
          </p:cNvPr>
          <p:cNvSpPr/>
          <p:nvPr/>
        </p:nvSpPr>
        <p:spPr>
          <a:xfrm>
            <a:off x="10194426" y="4354830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DA3E721-0A0A-7B42-85DC-AC9CD7DB7C38}"/>
              </a:ext>
            </a:extLst>
          </p:cNvPr>
          <p:cNvSpPr/>
          <p:nvPr/>
        </p:nvSpPr>
        <p:spPr>
          <a:xfrm>
            <a:off x="10528194" y="4839738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7692A982-2D54-2749-A6FC-3FCE147D8072}"/>
              </a:ext>
            </a:extLst>
          </p:cNvPr>
          <p:cNvSpPr/>
          <p:nvPr/>
        </p:nvSpPr>
        <p:spPr>
          <a:xfrm>
            <a:off x="10869519" y="4357350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B2630BA-7AA0-624A-8F4E-855298906B16}"/>
              </a:ext>
            </a:extLst>
          </p:cNvPr>
          <p:cNvSpPr txBox="1"/>
          <p:nvPr/>
        </p:nvSpPr>
        <p:spPr>
          <a:xfrm>
            <a:off x="10336057" y="1317565"/>
            <a:ext cx="148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TRIANGLES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69CC27D8-31A9-464C-B84C-F54C220520C1}"/>
              </a:ext>
            </a:extLst>
          </p:cNvPr>
          <p:cNvSpPr txBox="1"/>
          <p:nvPr/>
        </p:nvSpPr>
        <p:spPr>
          <a:xfrm>
            <a:off x="8486625" y="2428499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latin typeface="Century Gothic" panose="020B0502020202020204" pitchFamily="34" charset="0"/>
              </a:rPr>
              <a:t>quelconque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14ED374A-4CC4-5D44-AED1-FDED09DDBF4A}"/>
              </a:ext>
            </a:extLst>
          </p:cNvPr>
          <p:cNvSpPr txBox="1"/>
          <p:nvPr/>
        </p:nvSpPr>
        <p:spPr>
          <a:xfrm>
            <a:off x="9551738" y="3430554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isocèle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C6114692-751A-DC4A-A1E8-1371CD090EDC}"/>
              </a:ext>
            </a:extLst>
          </p:cNvPr>
          <p:cNvSpPr txBox="1"/>
          <p:nvPr/>
        </p:nvSpPr>
        <p:spPr>
          <a:xfrm>
            <a:off x="9793019" y="4895108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équilatéral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607484B8-E69A-624A-A020-72E926B1702F}"/>
              </a:ext>
            </a:extLst>
          </p:cNvPr>
          <p:cNvSpPr txBox="1"/>
          <p:nvPr/>
        </p:nvSpPr>
        <p:spPr>
          <a:xfrm>
            <a:off x="9032458" y="6131605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rectangle</a:t>
            </a:r>
          </a:p>
        </p:txBody>
      </p:sp>
      <p:sp>
        <p:nvSpPr>
          <p:cNvPr id="51" name="Forme libre 50">
            <a:extLst>
              <a:ext uri="{FF2B5EF4-FFF2-40B4-BE49-F238E27FC236}">
                <a16:creationId xmlns:a16="http://schemas.microsoft.com/office/drawing/2014/main" id="{7E8D2D0A-2210-684F-9BD7-538A8AE4FF52}"/>
              </a:ext>
            </a:extLst>
          </p:cNvPr>
          <p:cNvSpPr/>
          <p:nvPr/>
        </p:nvSpPr>
        <p:spPr>
          <a:xfrm>
            <a:off x="7666282" y="1246351"/>
            <a:ext cx="3803030" cy="5451324"/>
          </a:xfrm>
          <a:custGeom>
            <a:avLst/>
            <a:gdLst>
              <a:gd name="connsiteX0" fmla="*/ 465342 w 3803030"/>
              <a:gd name="connsiteY0" fmla="*/ 317066 h 5104297"/>
              <a:gd name="connsiteX1" fmla="*/ 2392113 w 3803030"/>
              <a:gd name="connsiteY1" fmla="*/ 121123 h 5104297"/>
              <a:gd name="connsiteX2" fmla="*/ 3747385 w 3803030"/>
              <a:gd name="connsiteY2" fmla="*/ 2178523 h 5104297"/>
              <a:gd name="connsiteX3" fmla="*/ 3355499 w 3803030"/>
              <a:gd name="connsiteY3" fmla="*/ 4546166 h 5104297"/>
              <a:gd name="connsiteX4" fmla="*/ 1657328 w 3803030"/>
              <a:gd name="connsiteY4" fmla="*/ 5101337 h 5104297"/>
              <a:gd name="connsiteX5" fmla="*/ 563313 w 3803030"/>
              <a:gd name="connsiteY5" fmla="*/ 4415537 h 5104297"/>
              <a:gd name="connsiteX6" fmla="*/ 1004185 w 3803030"/>
              <a:gd name="connsiteY6" fmla="*/ 3027609 h 5104297"/>
              <a:gd name="connsiteX7" fmla="*/ 1445056 w 3803030"/>
              <a:gd name="connsiteY7" fmla="*/ 2292823 h 5104297"/>
              <a:gd name="connsiteX8" fmla="*/ 987856 w 3803030"/>
              <a:gd name="connsiteY8" fmla="*/ 1721323 h 5104297"/>
              <a:gd name="connsiteX9" fmla="*/ 24470 w 3803030"/>
              <a:gd name="connsiteY9" fmla="*/ 953880 h 5104297"/>
              <a:gd name="connsiteX10" fmla="*/ 465342 w 3803030"/>
              <a:gd name="connsiteY10" fmla="*/ 317066 h 510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03030" h="5104297">
                <a:moveTo>
                  <a:pt x="465342" y="317066"/>
                </a:moveTo>
                <a:cubicBezTo>
                  <a:pt x="859949" y="178273"/>
                  <a:pt x="1845106" y="-189120"/>
                  <a:pt x="2392113" y="121123"/>
                </a:cubicBezTo>
                <a:cubicBezTo>
                  <a:pt x="2939120" y="431366"/>
                  <a:pt x="3586821" y="1441016"/>
                  <a:pt x="3747385" y="2178523"/>
                </a:cubicBezTo>
                <a:cubicBezTo>
                  <a:pt x="3907949" y="2916030"/>
                  <a:pt x="3703842" y="4059030"/>
                  <a:pt x="3355499" y="4546166"/>
                </a:cubicBezTo>
                <a:cubicBezTo>
                  <a:pt x="3007156" y="5033302"/>
                  <a:pt x="2122692" y="5123108"/>
                  <a:pt x="1657328" y="5101337"/>
                </a:cubicBezTo>
                <a:cubicBezTo>
                  <a:pt x="1191964" y="5079566"/>
                  <a:pt x="672170" y="4761158"/>
                  <a:pt x="563313" y="4415537"/>
                </a:cubicBezTo>
                <a:cubicBezTo>
                  <a:pt x="454456" y="4069916"/>
                  <a:pt x="857228" y="3381395"/>
                  <a:pt x="1004185" y="3027609"/>
                </a:cubicBezTo>
                <a:cubicBezTo>
                  <a:pt x="1151142" y="2673823"/>
                  <a:pt x="1447778" y="2510537"/>
                  <a:pt x="1445056" y="2292823"/>
                </a:cubicBezTo>
                <a:cubicBezTo>
                  <a:pt x="1442335" y="2075109"/>
                  <a:pt x="1224620" y="1944480"/>
                  <a:pt x="987856" y="1721323"/>
                </a:cubicBezTo>
                <a:cubicBezTo>
                  <a:pt x="751092" y="1498166"/>
                  <a:pt x="108834" y="1190644"/>
                  <a:pt x="24470" y="953880"/>
                </a:cubicBezTo>
                <a:cubicBezTo>
                  <a:pt x="-59894" y="717116"/>
                  <a:pt x="70735" y="455859"/>
                  <a:pt x="465342" y="317066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DFC5AB4-7252-DD48-A524-9DCC3FFF1F8E}"/>
              </a:ext>
            </a:extLst>
          </p:cNvPr>
          <p:cNvSpPr/>
          <p:nvPr/>
        </p:nvSpPr>
        <p:spPr>
          <a:xfrm>
            <a:off x="1522175" y="4097648"/>
            <a:ext cx="902837" cy="908981"/>
          </a:xfrm>
          <a:prstGeom prst="rect">
            <a:avLst/>
          </a:prstGeom>
          <a:solidFill>
            <a:schemeClr val="bg1"/>
          </a:solidFill>
          <a:ln w="1905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21217317-21DB-E941-920C-377E3157FBB1}"/>
              </a:ext>
            </a:extLst>
          </p:cNvPr>
          <p:cNvSpPr txBox="1"/>
          <p:nvPr/>
        </p:nvSpPr>
        <p:spPr>
          <a:xfrm>
            <a:off x="340688" y="6019882"/>
            <a:ext cx="1928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QUADRILATÈRES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B87C835B-F8D0-5144-9FA0-67A02B3FA9C4}"/>
              </a:ext>
            </a:extLst>
          </p:cNvPr>
          <p:cNvSpPr txBox="1"/>
          <p:nvPr/>
        </p:nvSpPr>
        <p:spPr>
          <a:xfrm>
            <a:off x="1178393" y="4981494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carré</a:t>
            </a:r>
          </a:p>
        </p:txBody>
      </p:sp>
      <p:sp>
        <p:nvSpPr>
          <p:cNvPr id="64" name="Forme libre 63">
            <a:extLst>
              <a:ext uri="{FF2B5EF4-FFF2-40B4-BE49-F238E27FC236}">
                <a16:creationId xmlns:a16="http://schemas.microsoft.com/office/drawing/2014/main" id="{66781DAC-4A18-9344-9ADC-75B85BC55BB4}"/>
              </a:ext>
            </a:extLst>
          </p:cNvPr>
          <p:cNvSpPr/>
          <p:nvPr/>
        </p:nvSpPr>
        <p:spPr>
          <a:xfrm>
            <a:off x="864034" y="982438"/>
            <a:ext cx="3827473" cy="5465388"/>
          </a:xfrm>
          <a:custGeom>
            <a:avLst/>
            <a:gdLst>
              <a:gd name="connsiteX0" fmla="*/ 1666895 w 3827473"/>
              <a:gd name="connsiteY0" fmla="*/ 323848 h 5465388"/>
              <a:gd name="connsiteX1" fmla="*/ 2548637 w 3827473"/>
              <a:gd name="connsiteY1" fmla="*/ 13605 h 5465388"/>
              <a:gd name="connsiteX2" fmla="*/ 3593666 w 3827473"/>
              <a:gd name="connsiteY2" fmla="*/ 748391 h 5465388"/>
              <a:gd name="connsiteX3" fmla="*/ 3348737 w 3827473"/>
              <a:gd name="connsiteY3" fmla="*/ 1858733 h 5465388"/>
              <a:gd name="connsiteX4" fmla="*/ 2695595 w 3827473"/>
              <a:gd name="connsiteY4" fmla="*/ 2495548 h 5465388"/>
              <a:gd name="connsiteX5" fmla="*/ 2369023 w 3827473"/>
              <a:gd name="connsiteY5" fmla="*/ 3148691 h 5465388"/>
              <a:gd name="connsiteX6" fmla="*/ 2466995 w 3827473"/>
              <a:gd name="connsiteY6" fmla="*/ 3687533 h 5465388"/>
              <a:gd name="connsiteX7" fmla="*/ 3218109 w 3827473"/>
              <a:gd name="connsiteY7" fmla="*/ 3834491 h 5465388"/>
              <a:gd name="connsiteX8" fmla="*/ 3756952 w 3827473"/>
              <a:gd name="connsiteY8" fmla="*/ 4128405 h 5465388"/>
              <a:gd name="connsiteX9" fmla="*/ 3773280 w 3827473"/>
              <a:gd name="connsiteY9" fmla="*/ 4895848 h 5465388"/>
              <a:gd name="connsiteX10" fmla="*/ 3316080 w 3827473"/>
              <a:gd name="connsiteY10" fmla="*/ 5418362 h 5465388"/>
              <a:gd name="connsiteX11" fmla="*/ 2450666 w 3827473"/>
              <a:gd name="connsiteY11" fmla="*/ 5418362 h 5465388"/>
              <a:gd name="connsiteX12" fmla="*/ 1666895 w 3827473"/>
              <a:gd name="connsiteY12" fmla="*/ 5222419 h 5465388"/>
              <a:gd name="connsiteX13" fmla="*/ 1291337 w 3827473"/>
              <a:gd name="connsiteY13" fmla="*/ 4699905 h 5465388"/>
              <a:gd name="connsiteX14" fmla="*/ 621866 w 3827473"/>
              <a:gd name="connsiteY14" fmla="*/ 4405991 h 5465388"/>
              <a:gd name="connsiteX15" fmla="*/ 34037 w 3827473"/>
              <a:gd name="connsiteY15" fmla="*/ 3573233 h 5465388"/>
              <a:gd name="connsiteX16" fmla="*/ 115680 w 3827473"/>
              <a:gd name="connsiteY16" fmla="*/ 2413905 h 5465388"/>
              <a:gd name="connsiteX17" fmla="*/ 491237 w 3827473"/>
              <a:gd name="connsiteY17" fmla="*/ 1581148 h 5465388"/>
              <a:gd name="connsiteX18" fmla="*/ 964766 w 3827473"/>
              <a:gd name="connsiteY18" fmla="*/ 976991 h 5465388"/>
              <a:gd name="connsiteX19" fmla="*/ 1666895 w 3827473"/>
              <a:gd name="connsiteY19" fmla="*/ 323848 h 546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27473" h="5465388">
                <a:moveTo>
                  <a:pt x="1666895" y="323848"/>
                </a:moveTo>
                <a:cubicBezTo>
                  <a:pt x="1930873" y="163284"/>
                  <a:pt x="2227509" y="-57152"/>
                  <a:pt x="2548637" y="13605"/>
                </a:cubicBezTo>
                <a:cubicBezTo>
                  <a:pt x="2869765" y="84362"/>
                  <a:pt x="3460316" y="440870"/>
                  <a:pt x="3593666" y="748391"/>
                </a:cubicBezTo>
                <a:cubicBezTo>
                  <a:pt x="3727016" y="1055912"/>
                  <a:pt x="3498416" y="1567540"/>
                  <a:pt x="3348737" y="1858733"/>
                </a:cubicBezTo>
                <a:cubicBezTo>
                  <a:pt x="3199058" y="2149926"/>
                  <a:pt x="2858881" y="2280555"/>
                  <a:pt x="2695595" y="2495548"/>
                </a:cubicBezTo>
                <a:cubicBezTo>
                  <a:pt x="2532309" y="2710541"/>
                  <a:pt x="2407123" y="2950027"/>
                  <a:pt x="2369023" y="3148691"/>
                </a:cubicBezTo>
                <a:cubicBezTo>
                  <a:pt x="2330923" y="3347355"/>
                  <a:pt x="2325481" y="3573233"/>
                  <a:pt x="2466995" y="3687533"/>
                </a:cubicBezTo>
                <a:cubicBezTo>
                  <a:pt x="2608509" y="3801833"/>
                  <a:pt x="3003116" y="3761012"/>
                  <a:pt x="3218109" y="3834491"/>
                </a:cubicBezTo>
                <a:cubicBezTo>
                  <a:pt x="3433102" y="3907970"/>
                  <a:pt x="3664424" y="3951512"/>
                  <a:pt x="3756952" y="4128405"/>
                </a:cubicBezTo>
                <a:cubicBezTo>
                  <a:pt x="3849480" y="4305298"/>
                  <a:pt x="3846759" y="4680855"/>
                  <a:pt x="3773280" y="4895848"/>
                </a:cubicBezTo>
                <a:cubicBezTo>
                  <a:pt x="3699801" y="5110841"/>
                  <a:pt x="3536516" y="5331276"/>
                  <a:pt x="3316080" y="5418362"/>
                </a:cubicBezTo>
                <a:cubicBezTo>
                  <a:pt x="3095644" y="5505448"/>
                  <a:pt x="2725530" y="5451019"/>
                  <a:pt x="2450666" y="5418362"/>
                </a:cubicBezTo>
                <a:cubicBezTo>
                  <a:pt x="2175802" y="5385705"/>
                  <a:pt x="1860117" y="5342162"/>
                  <a:pt x="1666895" y="5222419"/>
                </a:cubicBezTo>
                <a:cubicBezTo>
                  <a:pt x="1473673" y="5102676"/>
                  <a:pt x="1465508" y="4835976"/>
                  <a:pt x="1291337" y="4699905"/>
                </a:cubicBezTo>
                <a:cubicBezTo>
                  <a:pt x="1117165" y="4563834"/>
                  <a:pt x="831416" y="4593770"/>
                  <a:pt x="621866" y="4405991"/>
                </a:cubicBezTo>
                <a:cubicBezTo>
                  <a:pt x="412316" y="4218212"/>
                  <a:pt x="118401" y="3905247"/>
                  <a:pt x="34037" y="3573233"/>
                </a:cubicBezTo>
                <a:cubicBezTo>
                  <a:pt x="-50327" y="3241219"/>
                  <a:pt x="39480" y="2745919"/>
                  <a:pt x="115680" y="2413905"/>
                </a:cubicBezTo>
                <a:cubicBezTo>
                  <a:pt x="191880" y="2081891"/>
                  <a:pt x="349723" y="1820634"/>
                  <a:pt x="491237" y="1581148"/>
                </a:cubicBezTo>
                <a:cubicBezTo>
                  <a:pt x="632751" y="1341662"/>
                  <a:pt x="766102" y="1183820"/>
                  <a:pt x="964766" y="976991"/>
                </a:cubicBezTo>
                <a:cubicBezTo>
                  <a:pt x="1163430" y="770162"/>
                  <a:pt x="1402917" y="484412"/>
                  <a:pt x="1666895" y="323848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07192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12444" y="12799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hjhjk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27287" y="148328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synthèse</a:t>
              </a:r>
            </a:p>
          </p:txBody>
        </p:sp>
      </p:grpSp>
      <p:sp>
        <p:nvSpPr>
          <p:cNvPr id="4" name="Nuage 3">
            <a:extLst>
              <a:ext uri="{FF2B5EF4-FFF2-40B4-BE49-F238E27FC236}">
                <a16:creationId xmlns:a16="http://schemas.microsoft.com/office/drawing/2014/main" id="{D21ADA47-C891-A049-A778-467E9CEAD4DE}"/>
              </a:ext>
            </a:extLst>
          </p:cNvPr>
          <p:cNvSpPr/>
          <p:nvPr/>
        </p:nvSpPr>
        <p:spPr>
          <a:xfrm>
            <a:off x="5101939" y="2941829"/>
            <a:ext cx="1975104" cy="1316736"/>
          </a:xfrm>
          <a:prstGeom prst="cloud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Figures</a:t>
            </a:r>
          </a:p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planes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21D5379-7D49-AF41-A6A8-4825BD12AB8E}"/>
              </a:ext>
            </a:extLst>
          </p:cNvPr>
          <p:cNvSpPr/>
          <p:nvPr/>
        </p:nvSpPr>
        <p:spPr>
          <a:xfrm>
            <a:off x="5456571" y="1246350"/>
            <a:ext cx="1085850" cy="108585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619AAD8-2437-6740-9090-756E749701E1}"/>
              </a:ext>
            </a:extLst>
          </p:cNvPr>
          <p:cNvCxnSpPr>
            <a:cxnSpLocks/>
          </p:cNvCxnSpPr>
          <p:nvPr/>
        </p:nvCxnSpPr>
        <p:spPr>
          <a:xfrm>
            <a:off x="5999496" y="1789275"/>
            <a:ext cx="464366" cy="2812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B9A1D5B-AA6E-284F-A427-BB77FD6A9691}"/>
              </a:ext>
            </a:extLst>
          </p:cNvPr>
          <p:cNvCxnSpPr>
            <a:cxnSpLocks/>
            <a:endCxn id="3" idx="0"/>
          </p:cNvCxnSpPr>
          <p:nvPr/>
        </p:nvCxnSpPr>
        <p:spPr>
          <a:xfrm flipV="1">
            <a:off x="5999496" y="1246350"/>
            <a:ext cx="0" cy="54292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303F558-2646-A347-A360-FE73AC8CB14B}"/>
              </a:ext>
            </a:extLst>
          </p:cNvPr>
          <p:cNvCxnSpPr>
            <a:cxnSpLocks/>
          </p:cNvCxnSpPr>
          <p:nvPr/>
        </p:nvCxnSpPr>
        <p:spPr>
          <a:xfrm>
            <a:off x="5943473" y="1458686"/>
            <a:ext cx="12186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7FD96564-2563-6D4A-94AD-E75565C4FC23}"/>
              </a:ext>
            </a:extLst>
          </p:cNvPr>
          <p:cNvCxnSpPr>
            <a:cxnSpLocks/>
          </p:cNvCxnSpPr>
          <p:nvPr/>
        </p:nvCxnSpPr>
        <p:spPr>
          <a:xfrm>
            <a:off x="5943475" y="1502231"/>
            <a:ext cx="12186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1D48EB4F-D0E9-7C42-9AD4-2246EFF5654F}"/>
              </a:ext>
            </a:extLst>
          </p:cNvPr>
          <p:cNvCxnSpPr>
            <a:cxnSpLocks/>
          </p:cNvCxnSpPr>
          <p:nvPr/>
        </p:nvCxnSpPr>
        <p:spPr>
          <a:xfrm flipV="1">
            <a:off x="6089491" y="1803790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C1DA18F-50CC-4347-AC25-73D864362D45}"/>
              </a:ext>
            </a:extLst>
          </p:cNvPr>
          <p:cNvCxnSpPr>
            <a:cxnSpLocks/>
          </p:cNvCxnSpPr>
          <p:nvPr/>
        </p:nvCxnSpPr>
        <p:spPr>
          <a:xfrm flipV="1">
            <a:off x="6125779" y="1832821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BE5745A7-C028-CA4F-A346-B07039C73749}"/>
              </a:ext>
            </a:extLst>
          </p:cNvPr>
          <p:cNvSpPr txBox="1"/>
          <p:nvPr/>
        </p:nvSpPr>
        <p:spPr>
          <a:xfrm>
            <a:off x="5521445" y="892367"/>
            <a:ext cx="10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CERCLE</a:t>
            </a:r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FE3FE774-78D5-334A-B91C-787BF59C09F5}"/>
              </a:ext>
            </a:extLst>
          </p:cNvPr>
          <p:cNvSpPr/>
          <p:nvPr/>
        </p:nvSpPr>
        <p:spPr>
          <a:xfrm>
            <a:off x="8888826" y="1386530"/>
            <a:ext cx="950259" cy="1022778"/>
          </a:xfrm>
          <a:prstGeom prst="triangle">
            <a:avLst>
              <a:gd name="adj" fmla="val 25772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7B9A09B2-5100-B34A-85D2-3AA89EE8176D}"/>
              </a:ext>
            </a:extLst>
          </p:cNvPr>
          <p:cNvSpPr/>
          <p:nvPr/>
        </p:nvSpPr>
        <p:spPr>
          <a:xfrm>
            <a:off x="9532197" y="2576205"/>
            <a:ext cx="1607721" cy="917363"/>
          </a:xfrm>
          <a:prstGeom prst="triangl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Triangle 29">
            <a:extLst>
              <a:ext uri="{FF2B5EF4-FFF2-40B4-BE49-F238E27FC236}">
                <a16:creationId xmlns:a16="http://schemas.microsoft.com/office/drawing/2014/main" id="{72932BD0-9DF3-2743-94E9-08A41B536D50}"/>
              </a:ext>
            </a:extLst>
          </p:cNvPr>
          <p:cNvSpPr/>
          <p:nvPr/>
        </p:nvSpPr>
        <p:spPr>
          <a:xfrm>
            <a:off x="9146969" y="5006629"/>
            <a:ext cx="1384232" cy="1124096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riangle 30">
            <a:extLst>
              <a:ext uri="{FF2B5EF4-FFF2-40B4-BE49-F238E27FC236}">
                <a16:creationId xmlns:a16="http://schemas.microsoft.com/office/drawing/2014/main" id="{E1C17A70-A25E-A940-B038-B70FBAC4115C}"/>
              </a:ext>
            </a:extLst>
          </p:cNvPr>
          <p:cNvSpPr/>
          <p:nvPr/>
        </p:nvSpPr>
        <p:spPr>
          <a:xfrm>
            <a:off x="9945486" y="3867580"/>
            <a:ext cx="1306209" cy="1034957"/>
          </a:xfrm>
          <a:prstGeom prst="triangl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AE9AB88B-DC5C-1545-BD8C-2CCC4F7B77DA}"/>
              </a:ext>
            </a:extLst>
          </p:cNvPr>
          <p:cNvCxnSpPr>
            <a:cxnSpLocks/>
          </p:cNvCxnSpPr>
          <p:nvPr/>
        </p:nvCxnSpPr>
        <p:spPr>
          <a:xfrm>
            <a:off x="9917292" y="2964728"/>
            <a:ext cx="95042" cy="7015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B35FD475-0631-AD4C-B853-95A29176927E}"/>
              </a:ext>
            </a:extLst>
          </p:cNvPr>
          <p:cNvCxnSpPr>
            <a:cxnSpLocks/>
          </p:cNvCxnSpPr>
          <p:nvPr/>
        </p:nvCxnSpPr>
        <p:spPr>
          <a:xfrm flipH="1">
            <a:off x="10634686" y="2941829"/>
            <a:ext cx="97484" cy="9305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B27758DF-E6DF-F84A-895F-F6391D711917}"/>
              </a:ext>
            </a:extLst>
          </p:cNvPr>
          <p:cNvCxnSpPr>
            <a:cxnSpLocks/>
          </p:cNvCxnSpPr>
          <p:nvPr/>
        </p:nvCxnSpPr>
        <p:spPr>
          <a:xfrm flipH="1">
            <a:off x="9146969" y="6019882"/>
            <a:ext cx="99299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883169AF-AD40-4244-A5F2-5AEF1CC9DC47}"/>
              </a:ext>
            </a:extLst>
          </p:cNvPr>
          <p:cNvCxnSpPr>
            <a:cxnSpLocks/>
          </p:cNvCxnSpPr>
          <p:nvPr/>
        </p:nvCxnSpPr>
        <p:spPr>
          <a:xfrm flipH="1">
            <a:off x="9246268" y="6019882"/>
            <a:ext cx="1" cy="110843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BFD34D17-8FAB-AA4F-B2C8-2839680482D1}"/>
              </a:ext>
            </a:extLst>
          </p:cNvPr>
          <p:cNvSpPr/>
          <p:nvPr/>
        </p:nvSpPr>
        <p:spPr>
          <a:xfrm>
            <a:off x="10194426" y="4354830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DA3E721-0A0A-7B42-85DC-AC9CD7DB7C38}"/>
              </a:ext>
            </a:extLst>
          </p:cNvPr>
          <p:cNvSpPr/>
          <p:nvPr/>
        </p:nvSpPr>
        <p:spPr>
          <a:xfrm>
            <a:off x="10528194" y="4839738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7692A982-2D54-2749-A6FC-3FCE147D8072}"/>
              </a:ext>
            </a:extLst>
          </p:cNvPr>
          <p:cNvSpPr/>
          <p:nvPr/>
        </p:nvSpPr>
        <p:spPr>
          <a:xfrm>
            <a:off x="10869519" y="4357350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B2630BA-7AA0-624A-8F4E-855298906B16}"/>
              </a:ext>
            </a:extLst>
          </p:cNvPr>
          <p:cNvSpPr txBox="1"/>
          <p:nvPr/>
        </p:nvSpPr>
        <p:spPr>
          <a:xfrm>
            <a:off x="10336057" y="1317565"/>
            <a:ext cx="148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TRIANGLES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69CC27D8-31A9-464C-B84C-F54C220520C1}"/>
              </a:ext>
            </a:extLst>
          </p:cNvPr>
          <p:cNvSpPr txBox="1"/>
          <p:nvPr/>
        </p:nvSpPr>
        <p:spPr>
          <a:xfrm>
            <a:off x="8486625" y="2428499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latin typeface="Century Gothic" panose="020B0502020202020204" pitchFamily="34" charset="0"/>
              </a:rPr>
              <a:t>quelconque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14ED374A-4CC4-5D44-AED1-FDED09DDBF4A}"/>
              </a:ext>
            </a:extLst>
          </p:cNvPr>
          <p:cNvSpPr txBox="1"/>
          <p:nvPr/>
        </p:nvSpPr>
        <p:spPr>
          <a:xfrm>
            <a:off x="9551738" y="3430554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isocèle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C6114692-751A-DC4A-A1E8-1371CD090EDC}"/>
              </a:ext>
            </a:extLst>
          </p:cNvPr>
          <p:cNvSpPr txBox="1"/>
          <p:nvPr/>
        </p:nvSpPr>
        <p:spPr>
          <a:xfrm>
            <a:off x="9793019" y="4895108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équilatéral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607484B8-E69A-624A-A020-72E926B1702F}"/>
              </a:ext>
            </a:extLst>
          </p:cNvPr>
          <p:cNvSpPr txBox="1"/>
          <p:nvPr/>
        </p:nvSpPr>
        <p:spPr>
          <a:xfrm>
            <a:off x="9032458" y="6131605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rectangle</a:t>
            </a:r>
          </a:p>
        </p:txBody>
      </p:sp>
      <p:sp>
        <p:nvSpPr>
          <p:cNvPr id="51" name="Forme libre 50">
            <a:extLst>
              <a:ext uri="{FF2B5EF4-FFF2-40B4-BE49-F238E27FC236}">
                <a16:creationId xmlns:a16="http://schemas.microsoft.com/office/drawing/2014/main" id="{7E8D2D0A-2210-684F-9BD7-538A8AE4FF52}"/>
              </a:ext>
            </a:extLst>
          </p:cNvPr>
          <p:cNvSpPr/>
          <p:nvPr/>
        </p:nvSpPr>
        <p:spPr>
          <a:xfrm>
            <a:off x="7666282" y="1246351"/>
            <a:ext cx="3803030" cy="5451324"/>
          </a:xfrm>
          <a:custGeom>
            <a:avLst/>
            <a:gdLst>
              <a:gd name="connsiteX0" fmla="*/ 465342 w 3803030"/>
              <a:gd name="connsiteY0" fmla="*/ 317066 h 5104297"/>
              <a:gd name="connsiteX1" fmla="*/ 2392113 w 3803030"/>
              <a:gd name="connsiteY1" fmla="*/ 121123 h 5104297"/>
              <a:gd name="connsiteX2" fmla="*/ 3747385 w 3803030"/>
              <a:gd name="connsiteY2" fmla="*/ 2178523 h 5104297"/>
              <a:gd name="connsiteX3" fmla="*/ 3355499 w 3803030"/>
              <a:gd name="connsiteY3" fmla="*/ 4546166 h 5104297"/>
              <a:gd name="connsiteX4" fmla="*/ 1657328 w 3803030"/>
              <a:gd name="connsiteY4" fmla="*/ 5101337 h 5104297"/>
              <a:gd name="connsiteX5" fmla="*/ 563313 w 3803030"/>
              <a:gd name="connsiteY5" fmla="*/ 4415537 h 5104297"/>
              <a:gd name="connsiteX6" fmla="*/ 1004185 w 3803030"/>
              <a:gd name="connsiteY6" fmla="*/ 3027609 h 5104297"/>
              <a:gd name="connsiteX7" fmla="*/ 1445056 w 3803030"/>
              <a:gd name="connsiteY7" fmla="*/ 2292823 h 5104297"/>
              <a:gd name="connsiteX8" fmla="*/ 987856 w 3803030"/>
              <a:gd name="connsiteY8" fmla="*/ 1721323 h 5104297"/>
              <a:gd name="connsiteX9" fmla="*/ 24470 w 3803030"/>
              <a:gd name="connsiteY9" fmla="*/ 953880 h 5104297"/>
              <a:gd name="connsiteX10" fmla="*/ 465342 w 3803030"/>
              <a:gd name="connsiteY10" fmla="*/ 317066 h 510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03030" h="5104297">
                <a:moveTo>
                  <a:pt x="465342" y="317066"/>
                </a:moveTo>
                <a:cubicBezTo>
                  <a:pt x="859949" y="178273"/>
                  <a:pt x="1845106" y="-189120"/>
                  <a:pt x="2392113" y="121123"/>
                </a:cubicBezTo>
                <a:cubicBezTo>
                  <a:pt x="2939120" y="431366"/>
                  <a:pt x="3586821" y="1441016"/>
                  <a:pt x="3747385" y="2178523"/>
                </a:cubicBezTo>
                <a:cubicBezTo>
                  <a:pt x="3907949" y="2916030"/>
                  <a:pt x="3703842" y="4059030"/>
                  <a:pt x="3355499" y="4546166"/>
                </a:cubicBezTo>
                <a:cubicBezTo>
                  <a:pt x="3007156" y="5033302"/>
                  <a:pt x="2122692" y="5123108"/>
                  <a:pt x="1657328" y="5101337"/>
                </a:cubicBezTo>
                <a:cubicBezTo>
                  <a:pt x="1191964" y="5079566"/>
                  <a:pt x="672170" y="4761158"/>
                  <a:pt x="563313" y="4415537"/>
                </a:cubicBezTo>
                <a:cubicBezTo>
                  <a:pt x="454456" y="4069916"/>
                  <a:pt x="857228" y="3381395"/>
                  <a:pt x="1004185" y="3027609"/>
                </a:cubicBezTo>
                <a:cubicBezTo>
                  <a:pt x="1151142" y="2673823"/>
                  <a:pt x="1447778" y="2510537"/>
                  <a:pt x="1445056" y="2292823"/>
                </a:cubicBezTo>
                <a:cubicBezTo>
                  <a:pt x="1442335" y="2075109"/>
                  <a:pt x="1224620" y="1944480"/>
                  <a:pt x="987856" y="1721323"/>
                </a:cubicBezTo>
                <a:cubicBezTo>
                  <a:pt x="751092" y="1498166"/>
                  <a:pt x="108834" y="1190644"/>
                  <a:pt x="24470" y="953880"/>
                </a:cubicBezTo>
                <a:cubicBezTo>
                  <a:pt x="-59894" y="717116"/>
                  <a:pt x="70735" y="455859"/>
                  <a:pt x="465342" y="317066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DFC5AB4-7252-DD48-A524-9DCC3FFF1F8E}"/>
              </a:ext>
            </a:extLst>
          </p:cNvPr>
          <p:cNvSpPr/>
          <p:nvPr/>
        </p:nvSpPr>
        <p:spPr>
          <a:xfrm>
            <a:off x="1522175" y="4097648"/>
            <a:ext cx="902837" cy="908981"/>
          </a:xfrm>
          <a:prstGeom prst="rect">
            <a:avLst/>
          </a:prstGeom>
          <a:solidFill>
            <a:schemeClr val="bg1"/>
          </a:solidFill>
          <a:ln w="1905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21217317-21DB-E941-920C-377E3157FBB1}"/>
              </a:ext>
            </a:extLst>
          </p:cNvPr>
          <p:cNvSpPr txBox="1"/>
          <p:nvPr/>
        </p:nvSpPr>
        <p:spPr>
          <a:xfrm>
            <a:off x="340688" y="6019882"/>
            <a:ext cx="1928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QUADRILATÈRES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B87C835B-F8D0-5144-9FA0-67A02B3FA9C4}"/>
              </a:ext>
            </a:extLst>
          </p:cNvPr>
          <p:cNvSpPr txBox="1"/>
          <p:nvPr/>
        </p:nvSpPr>
        <p:spPr>
          <a:xfrm>
            <a:off x="1178393" y="4981494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carré</a:t>
            </a:r>
          </a:p>
        </p:txBody>
      </p:sp>
      <p:sp>
        <p:nvSpPr>
          <p:cNvPr id="64" name="Forme libre 63">
            <a:extLst>
              <a:ext uri="{FF2B5EF4-FFF2-40B4-BE49-F238E27FC236}">
                <a16:creationId xmlns:a16="http://schemas.microsoft.com/office/drawing/2014/main" id="{66781DAC-4A18-9344-9ADC-75B85BC55BB4}"/>
              </a:ext>
            </a:extLst>
          </p:cNvPr>
          <p:cNvSpPr/>
          <p:nvPr/>
        </p:nvSpPr>
        <p:spPr>
          <a:xfrm>
            <a:off x="864034" y="982438"/>
            <a:ext cx="3827473" cy="5465388"/>
          </a:xfrm>
          <a:custGeom>
            <a:avLst/>
            <a:gdLst>
              <a:gd name="connsiteX0" fmla="*/ 1666895 w 3827473"/>
              <a:gd name="connsiteY0" fmla="*/ 323848 h 5465388"/>
              <a:gd name="connsiteX1" fmla="*/ 2548637 w 3827473"/>
              <a:gd name="connsiteY1" fmla="*/ 13605 h 5465388"/>
              <a:gd name="connsiteX2" fmla="*/ 3593666 w 3827473"/>
              <a:gd name="connsiteY2" fmla="*/ 748391 h 5465388"/>
              <a:gd name="connsiteX3" fmla="*/ 3348737 w 3827473"/>
              <a:gd name="connsiteY3" fmla="*/ 1858733 h 5465388"/>
              <a:gd name="connsiteX4" fmla="*/ 2695595 w 3827473"/>
              <a:gd name="connsiteY4" fmla="*/ 2495548 h 5465388"/>
              <a:gd name="connsiteX5" fmla="*/ 2369023 w 3827473"/>
              <a:gd name="connsiteY5" fmla="*/ 3148691 h 5465388"/>
              <a:gd name="connsiteX6" fmla="*/ 2466995 w 3827473"/>
              <a:gd name="connsiteY6" fmla="*/ 3687533 h 5465388"/>
              <a:gd name="connsiteX7" fmla="*/ 3218109 w 3827473"/>
              <a:gd name="connsiteY7" fmla="*/ 3834491 h 5465388"/>
              <a:gd name="connsiteX8" fmla="*/ 3756952 w 3827473"/>
              <a:gd name="connsiteY8" fmla="*/ 4128405 h 5465388"/>
              <a:gd name="connsiteX9" fmla="*/ 3773280 w 3827473"/>
              <a:gd name="connsiteY9" fmla="*/ 4895848 h 5465388"/>
              <a:gd name="connsiteX10" fmla="*/ 3316080 w 3827473"/>
              <a:gd name="connsiteY10" fmla="*/ 5418362 h 5465388"/>
              <a:gd name="connsiteX11" fmla="*/ 2450666 w 3827473"/>
              <a:gd name="connsiteY11" fmla="*/ 5418362 h 5465388"/>
              <a:gd name="connsiteX12" fmla="*/ 1666895 w 3827473"/>
              <a:gd name="connsiteY12" fmla="*/ 5222419 h 5465388"/>
              <a:gd name="connsiteX13" fmla="*/ 1291337 w 3827473"/>
              <a:gd name="connsiteY13" fmla="*/ 4699905 h 5465388"/>
              <a:gd name="connsiteX14" fmla="*/ 621866 w 3827473"/>
              <a:gd name="connsiteY14" fmla="*/ 4405991 h 5465388"/>
              <a:gd name="connsiteX15" fmla="*/ 34037 w 3827473"/>
              <a:gd name="connsiteY15" fmla="*/ 3573233 h 5465388"/>
              <a:gd name="connsiteX16" fmla="*/ 115680 w 3827473"/>
              <a:gd name="connsiteY16" fmla="*/ 2413905 h 5465388"/>
              <a:gd name="connsiteX17" fmla="*/ 491237 w 3827473"/>
              <a:gd name="connsiteY17" fmla="*/ 1581148 h 5465388"/>
              <a:gd name="connsiteX18" fmla="*/ 964766 w 3827473"/>
              <a:gd name="connsiteY18" fmla="*/ 976991 h 5465388"/>
              <a:gd name="connsiteX19" fmla="*/ 1666895 w 3827473"/>
              <a:gd name="connsiteY19" fmla="*/ 323848 h 546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27473" h="5465388">
                <a:moveTo>
                  <a:pt x="1666895" y="323848"/>
                </a:moveTo>
                <a:cubicBezTo>
                  <a:pt x="1930873" y="163284"/>
                  <a:pt x="2227509" y="-57152"/>
                  <a:pt x="2548637" y="13605"/>
                </a:cubicBezTo>
                <a:cubicBezTo>
                  <a:pt x="2869765" y="84362"/>
                  <a:pt x="3460316" y="440870"/>
                  <a:pt x="3593666" y="748391"/>
                </a:cubicBezTo>
                <a:cubicBezTo>
                  <a:pt x="3727016" y="1055912"/>
                  <a:pt x="3498416" y="1567540"/>
                  <a:pt x="3348737" y="1858733"/>
                </a:cubicBezTo>
                <a:cubicBezTo>
                  <a:pt x="3199058" y="2149926"/>
                  <a:pt x="2858881" y="2280555"/>
                  <a:pt x="2695595" y="2495548"/>
                </a:cubicBezTo>
                <a:cubicBezTo>
                  <a:pt x="2532309" y="2710541"/>
                  <a:pt x="2407123" y="2950027"/>
                  <a:pt x="2369023" y="3148691"/>
                </a:cubicBezTo>
                <a:cubicBezTo>
                  <a:pt x="2330923" y="3347355"/>
                  <a:pt x="2325481" y="3573233"/>
                  <a:pt x="2466995" y="3687533"/>
                </a:cubicBezTo>
                <a:cubicBezTo>
                  <a:pt x="2608509" y="3801833"/>
                  <a:pt x="3003116" y="3761012"/>
                  <a:pt x="3218109" y="3834491"/>
                </a:cubicBezTo>
                <a:cubicBezTo>
                  <a:pt x="3433102" y="3907970"/>
                  <a:pt x="3664424" y="3951512"/>
                  <a:pt x="3756952" y="4128405"/>
                </a:cubicBezTo>
                <a:cubicBezTo>
                  <a:pt x="3849480" y="4305298"/>
                  <a:pt x="3846759" y="4680855"/>
                  <a:pt x="3773280" y="4895848"/>
                </a:cubicBezTo>
                <a:cubicBezTo>
                  <a:pt x="3699801" y="5110841"/>
                  <a:pt x="3536516" y="5331276"/>
                  <a:pt x="3316080" y="5418362"/>
                </a:cubicBezTo>
                <a:cubicBezTo>
                  <a:pt x="3095644" y="5505448"/>
                  <a:pt x="2725530" y="5451019"/>
                  <a:pt x="2450666" y="5418362"/>
                </a:cubicBezTo>
                <a:cubicBezTo>
                  <a:pt x="2175802" y="5385705"/>
                  <a:pt x="1860117" y="5342162"/>
                  <a:pt x="1666895" y="5222419"/>
                </a:cubicBezTo>
                <a:cubicBezTo>
                  <a:pt x="1473673" y="5102676"/>
                  <a:pt x="1465508" y="4835976"/>
                  <a:pt x="1291337" y="4699905"/>
                </a:cubicBezTo>
                <a:cubicBezTo>
                  <a:pt x="1117165" y="4563834"/>
                  <a:pt x="831416" y="4593770"/>
                  <a:pt x="621866" y="4405991"/>
                </a:cubicBezTo>
                <a:cubicBezTo>
                  <a:pt x="412316" y="4218212"/>
                  <a:pt x="118401" y="3905247"/>
                  <a:pt x="34037" y="3573233"/>
                </a:cubicBezTo>
                <a:cubicBezTo>
                  <a:pt x="-50327" y="3241219"/>
                  <a:pt x="39480" y="2745919"/>
                  <a:pt x="115680" y="2413905"/>
                </a:cubicBezTo>
                <a:cubicBezTo>
                  <a:pt x="191880" y="2081891"/>
                  <a:pt x="349723" y="1820634"/>
                  <a:pt x="491237" y="1581148"/>
                </a:cubicBezTo>
                <a:cubicBezTo>
                  <a:pt x="632751" y="1341662"/>
                  <a:pt x="766102" y="1183820"/>
                  <a:pt x="964766" y="976991"/>
                </a:cubicBezTo>
                <a:cubicBezTo>
                  <a:pt x="1163430" y="770162"/>
                  <a:pt x="1402917" y="484412"/>
                  <a:pt x="1666895" y="323848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0FBE8ABB-A565-AD45-8A0D-063E03DF517D}"/>
              </a:ext>
            </a:extLst>
          </p:cNvPr>
          <p:cNvGrpSpPr/>
          <p:nvPr/>
        </p:nvGrpSpPr>
        <p:grpSpPr>
          <a:xfrm rot="18831845">
            <a:off x="1917112" y="4048324"/>
            <a:ext cx="112965" cy="109937"/>
            <a:chOff x="2955783" y="3067069"/>
            <a:chExt cx="112965" cy="109937"/>
          </a:xfrm>
        </p:grpSpPr>
        <p:cxnSp>
          <p:nvCxnSpPr>
            <p:cNvPr id="74" name="Connecteur droit 73">
              <a:extLst>
                <a:ext uri="{FF2B5EF4-FFF2-40B4-BE49-F238E27FC236}">
                  <a16:creationId xmlns:a16="http://schemas.microsoft.com/office/drawing/2014/main" id="{93439434-4F07-314B-9097-734F2ECBF9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5816FFF7-E5F2-324C-88BE-3CDC1851A6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6E35354D-121F-B541-BCBE-5AC80EC9F0D5}"/>
              </a:ext>
            </a:extLst>
          </p:cNvPr>
          <p:cNvGrpSpPr/>
          <p:nvPr/>
        </p:nvGrpSpPr>
        <p:grpSpPr>
          <a:xfrm rot="18831845">
            <a:off x="1917112" y="4951659"/>
            <a:ext cx="112965" cy="109937"/>
            <a:chOff x="2955783" y="3067069"/>
            <a:chExt cx="112965" cy="109937"/>
          </a:xfrm>
        </p:grpSpPr>
        <p:cxnSp>
          <p:nvCxnSpPr>
            <p:cNvPr id="78" name="Connecteur droit 77">
              <a:extLst>
                <a:ext uri="{FF2B5EF4-FFF2-40B4-BE49-F238E27FC236}">
                  <a16:creationId xmlns:a16="http://schemas.microsoft.com/office/drawing/2014/main" id="{0F8B5674-E1AE-FC49-A83E-C8A8F45C9D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>
              <a:extLst>
                <a:ext uri="{FF2B5EF4-FFF2-40B4-BE49-F238E27FC236}">
                  <a16:creationId xmlns:a16="http://schemas.microsoft.com/office/drawing/2014/main" id="{4567C56B-661C-9D44-B49F-6BC7BC9CE6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CF845BFF-EF90-6A44-A0DE-CD4FACCB3F70}"/>
              </a:ext>
            </a:extLst>
          </p:cNvPr>
          <p:cNvGrpSpPr/>
          <p:nvPr/>
        </p:nvGrpSpPr>
        <p:grpSpPr>
          <a:xfrm rot="2616259">
            <a:off x="2368530" y="4486682"/>
            <a:ext cx="112965" cy="109937"/>
            <a:chOff x="2955783" y="3067069"/>
            <a:chExt cx="112965" cy="109937"/>
          </a:xfrm>
        </p:grpSpPr>
        <p:cxnSp>
          <p:nvCxnSpPr>
            <p:cNvPr id="81" name="Connecteur droit 80">
              <a:extLst>
                <a:ext uri="{FF2B5EF4-FFF2-40B4-BE49-F238E27FC236}">
                  <a16:creationId xmlns:a16="http://schemas.microsoft.com/office/drawing/2014/main" id="{1DC4CBAE-BD19-444D-B173-F6343CD394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>
              <a:extLst>
                <a:ext uri="{FF2B5EF4-FFF2-40B4-BE49-F238E27FC236}">
                  <a16:creationId xmlns:a16="http://schemas.microsoft.com/office/drawing/2014/main" id="{4A961686-ADB9-A84E-968A-9E5AFADB18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e 82">
            <a:extLst>
              <a:ext uri="{FF2B5EF4-FFF2-40B4-BE49-F238E27FC236}">
                <a16:creationId xmlns:a16="http://schemas.microsoft.com/office/drawing/2014/main" id="{0B7D5970-A1E8-454E-9D51-AD44DAFA0649}"/>
              </a:ext>
            </a:extLst>
          </p:cNvPr>
          <p:cNvGrpSpPr/>
          <p:nvPr/>
        </p:nvGrpSpPr>
        <p:grpSpPr>
          <a:xfrm rot="2616259">
            <a:off x="1465343" y="4514564"/>
            <a:ext cx="112965" cy="109937"/>
            <a:chOff x="2955783" y="3067069"/>
            <a:chExt cx="112965" cy="109937"/>
          </a:xfrm>
        </p:grpSpPr>
        <p:cxnSp>
          <p:nvCxnSpPr>
            <p:cNvPr id="84" name="Connecteur droit 83">
              <a:extLst>
                <a:ext uri="{FF2B5EF4-FFF2-40B4-BE49-F238E27FC236}">
                  <a16:creationId xmlns:a16="http://schemas.microsoft.com/office/drawing/2014/main" id="{24359331-9D59-E947-815B-7D973C74F5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>
              <a:extLst>
                <a:ext uri="{FF2B5EF4-FFF2-40B4-BE49-F238E27FC236}">
                  <a16:creationId xmlns:a16="http://schemas.microsoft.com/office/drawing/2014/main" id="{145BF7E4-4023-7544-88A0-03A88F86DB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AA0D309E-8C73-D146-8359-06674664FD29}"/>
              </a:ext>
            </a:extLst>
          </p:cNvPr>
          <p:cNvGrpSpPr/>
          <p:nvPr/>
        </p:nvGrpSpPr>
        <p:grpSpPr>
          <a:xfrm rot="16200000">
            <a:off x="2319921" y="4893430"/>
            <a:ext cx="99300" cy="110843"/>
            <a:chOff x="8220773" y="5859391"/>
            <a:chExt cx="99300" cy="110843"/>
          </a:xfrm>
        </p:grpSpPr>
        <p:cxnSp>
          <p:nvCxnSpPr>
            <p:cNvPr id="110" name="Connecteur droit 109">
              <a:extLst>
                <a:ext uri="{FF2B5EF4-FFF2-40B4-BE49-F238E27FC236}">
                  <a16:creationId xmlns:a16="http://schemas.microsoft.com/office/drawing/2014/main" id="{EEDC1608-0932-934E-B18F-B7E91F4A8B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cteur droit 110">
              <a:extLst>
                <a:ext uri="{FF2B5EF4-FFF2-40B4-BE49-F238E27FC236}">
                  <a16:creationId xmlns:a16="http://schemas.microsoft.com/office/drawing/2014/main" id="{185F35B5-264E-1644-8BD6-B1688C71FA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e 111">
            <a:extLst>
              <a:ext uri="{FF2B5EF4-FFF2-40B4-BE49-F238E27FC236}">
                <a16:creationId xmlns:a16="http://schemas.microsoft.com/office/drawing/2014/main" id="{619191CA-AA49-034D-BE2B-0F670BA50729}"/>
              </a:ext>
            </a:extLst>
          </p:cNvPr>
          <p:cNvGrpSpPr/>
          <p:nvPr/>
        </p:nvGrpSpPr>
        <p:grpSpPr>
          <a:xfrm rot="5400000">
            <a:off x="1535547" y="4090954"/>
            <a:ext cx="99300" cy="110843"/>
            <a:chOff x="8220773" y="5859391"/>
            <a:chExt cx="99300" cy="110843"/>
          </a:xfrm>
        </p:grpSpPr>
        <p:cxnSp>
          <p:nvCxnSpPr>
            <p:cNvPr id="113" name="Connecteur droit 112">
              <a:extLst>
                <a:ext uri="{FF2B5EF4-FFF2-40B4-BE49-F238E27FC236}">
                  <a16:creationId xmlns:a16="http://schemas.microsoft.com/office/drawing/2014/main" id="{4921CD1C-ABA4-3B4A-832B-539F792921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eur droit 113">
              <a:extLst>
                <a:ext uri="{FF2B5EF4-FFF2-40B4-BE49-F238E27FC236}">
                  <a16:creationId xmlns:a16="http://schemas.microsoft.com/office/drawing/2014/main" id="{CD1D408F-52CD-474A-9F00-F5F990BF3D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162E29D4-CD48-A74A-8544-8B300A84432B}"/>
              </a:ext>
            </a:extLst>
          </p:cNvPr>
          <p:cNvGrpSpPr/>
          <p:nvPr/>
        </p:nvGrpSpPr>
        <p:grpSpPr>
          <a:xfrm>
            <a:off x="1533636" y="4886988"/>
            <a:ext cx="99300" cy="110843"/>
            <a:chOff x="8220773" y="5859391"/>
            <a:chExt cx="99300" cy="110843"/>
          </a:xfrm>
        </p:grpSpPr>
        <p:cxnSp>
          <p:nvCxnSpPr>
            <p:cNvPr id="116" name="Connecteur droit 115">
              <a:extLst>
                <a:ext uri="{FF2B5EF4-FFF2-40B4-BE49-F238E27FC236}">
                  <a16:creationId xmlns:a16="http://schemas.microsoft.com/office/drawing/2014/main" id="{7DB9D043-7D15-9D47-BD42-927C9191AA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cteur droit 116">
              <a:extLst>
                <a:ext uri="{FF2B5EF4-FFF2-40B4-BE49-F238E27FC236}">
                  <a16:creationId xmlns:a16="http://schemas.microsoft.com/office/drawing/2014/main" id="{5D2D7549-36CF-1B44-BF89-F7C06D0903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e 117">
            <a:extLst>
              <a:ext uri="{FF2B5EF4-FFF2-40B4-BE49-F238E27FC236}">
                <a16:creationId xmlns:a16="http://schemas.microsoft.com/office/drawing/2014/main" id="{98267089-3254-1642-AF25-84162994D97B}"/>
              </a:ext>
            </a:extLst>
          </p:cNvPr>
          <p:cNvGrpSpPr/>
          <p:nvPr/>
        </p:nvGrpSpPr>
        <p:grpSpPr>
          <a:xfrm rot="10800000">
            <a:off x="2318957" y="4099072"/>
            <a:ext cx="99300" cy="110843"/>
            <a:chOff x="8220773" y="5859391"/>
            <a:chExt cx="99300" cy="110843"/>
          </a:xfrm>
        </p:grpSpPr>
        <p:cxnSp>
          <p:nvCxnSpPr>
            <p:cNvPr id="119" name="Connecteur droit 118">
              <a:extLst>
                <a:ext uri="{FF2B5EF4-FFF2-40B4-BE49-F238E27FC236}">
                  <a16:creationId xmlns:a16="http://schemas.microsoft.com/office/drawing/2014/main" id="{93104056-6C48-C144-B1B2-717214E02F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119">
              <a:extLst>
                <a:ext uri="{FF2B5EF4-FFF2-40B4-BE49-F238E27FC236}">
                  <a16:creationId xmlns:a16="http://schemas.microsoft.com/office/drawing/2014/main" id="{E3E2C581-7B80-2947-B20A-CBDC8661A1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571650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12444" y="12799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hjhjk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27287" y="148328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synthèse</a:t>
              </a:r>
            </a:p>
          </p:txBody>
        </p:sp>
      </p:grpSp>
      <p:sp>
        <p:nvSpPr>
          <p:cNvPr id="4" name="Nuage 3">
            <a:extLst>
              <a:ext uri="{FF2B5EF4-FFF2-40B4-BE49-F238E27FC236}">
                <a16:creationId xmlns:a16="http://schemas.microsoft.com/office/drawing/2014/main" id="{D21ADA47-C891-A049-A778-467E9CEAD4DE}"/>
              </a:ext>
            </a:extLst>
          </p:cNvPr>
          <p:cNvSpPr/>
          <p:nvPr/>
        </p:nvSpPr>
        <p:spPr>
          <a:xfrm>
            <a:off x="5101939" y="2941829"/>
            <a:ext cx="1975104" cy="1316736"/>
          </a:xfrm>
          <a:prstGeom prst="cloud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Figures</a:t>
            </a:r>
          </a:p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planes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21D5379-7D49-AF41-A6A8-4825BD12AB8E}"/>
              </a:ext>
            </a:extLst>
          </p:cNvPr>
          <p:cNvSpPr/>
          <p:nvPr/>
        </p:nvSpPr>
        <p:spPr>
          <a:xfrm>
            <a:off x="5456571" y="1246350"/>
            <a:ext cx="1085850" cy="108585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619AAD8-2437-6740-9090-756E749701E1}"/>
              </a:ext>
            </a:extLst>
          </p:cNvPr>
          <p:cNvCxnSpPr>
            <a:cxnSpLocks/>
          </p:cNvCxnSpPr>
          <p:nvPr/>
        </p:nvCxnSpPr>
        <p:spPr>
          <a:xfrm>
            <a:off x="5999496" y="1789275"/>
            <a:ext cx="464366" cy="2812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B9A1D5B-AA6E-284F-A427-BB77FD6A9691}"/>
              </a:ext>
            </a:extLst>
          </p:cNvPr>
          <p:cNvCxnSpPr>
            <a:cxnSpLocks/>
            <a:endCxn id="3" idx="0"/>
          </p:cNvCxnSpPr>
          <p:nvPr/>
        </p:nvCxnSpPr>
        <p:spPr>
          <a:xfrm flipV="1">
            <a:off x="5999496" y="1246350"/>
            <a:ext cx="0" cy="54292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303F558-2646-A347-A360-FE73AC8CB14B}"/>
              </a:ext>
            </a:extLst>
          </p:cNvPr>
          <p:cNvCxnSpPr>
            <a:cxnSpLocks/>
          </p:cNvCxnSpPr>
          <p:nvPr/>
        </p:nvCxnSpPr>
        <p:spPr>
          <a:xfrm>
            <a:off x="5943473" y="1458686"/>
            <a:ext cx="12186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7FD96564-2563-6D4A-94AD-E75565C4FC23}"/>
              </a:ext>
            </a:extLst>
          </p:cNvPr>
          <p:cNvCxnSpPr>
            <a:cxnSpLocks/>
          </p:cNvCxnSpPr>
          <p:nvPr/>
        </p:nvCxnSpPr>
        <p:spPr>
          <a:xfrm>
            <a:off x="5943475" y="1502231"/>
            <a:ext cx="12186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1D48EB4F-D0E9-7C42-9AD4-2246EFF5654F}"/>
              </a:ext>
            </a:extLst>
          </p:cNvPr>
          <p:cNvCxnSpPr>
            <a:cxnSpLocks/>
          </p:cNvCxnSpPr>
          <p:nvPr/>
        </p:nvCxnSpPr>
        <p:spPr>
          <a:xfrm flipV="1">
            <a:off x="6089491" y="1803790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C1DA18F-50CC-4347-AC25-73D864362D45}"/>
              </a:ext>
            </a:extLst>
          </p:cNvPr>
          <p:cNvCxnSpPr>
            <a:cxnSpLocks/>
          </p:cNvCxnSpPr>
          <p:nvPr/>
        </p:nvCxnSpPr>
        <p:spPr>
          <a:xfrm flipV="1">
            <a:off x="6125779" y="1832821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BE5745A7-C028-CA4F-A346-B07039C73749}"/>
              </a:ext>
            </a:extLst>
          </p:cNvPr>
          <p:cNvSpPr txBox="1"/>
          <p:nvPr/>
        </p:nvSpPr>
        <p:spPr>
          <a:xfrm>
            <a:off x="5521445" y="892367"/>
            <a:ext cx="10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CERCLE</a:t>
            </a:r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FE3FE774-78D5-334A-B91C-787BF59C09F5}"/>
              </a:ext>
            </a:extLst>
          </p:cNvPr>
          <p:cNvSpPr/>
          <p:nvPr/>
        </p:nvSpPr>
        <p:spPr>
          <a:xfrm>
            <a:off x="8888826" y="1386530"/>
            <a:ext cx="950259" cy="1022778"/>
          </a:xfrm>
          <a:prstGeom prst="triangle">
            <a:avLst>
              <a:gd name="adj" fmla="val 25772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7B9A09B2-5100-B34A-85D2-3AA89EE8176D}"/>
              </a:ext>
            </a:extLst>
          </p:cNvPr>
          <p:cNvSpPr/>
          <p:nvPr/>
        </p:nvSpPr>
        <p:spPr>
          <a:xfrm>
            <a:off x="9532197" y="2576205"/>
            <a:ext cx="1607721" cy="917363"/>
          </a:xfrm>
          <a:prstGeom prst="triangl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Triangle 29">
            <a:extLst>
              <a:ext uri="{FF2B5EF4-FFF2-40B4-BE49-F238E27FC236}">
                <a16:creationId xmlns:a16="http://schemas.microsoft.com/office/drawing/2014/main" id="{72932BD0-9DF3-2743-94E9-08A41B536D50}"/>
              </a:ext>
            </a:extLst>
          </p:cNvPr>
          <p:cNvSpPr/>
          <p:nvPr/>
        </p:nvSpPr>
        <p:spPr>
          <a:xfrm>
            <a:off x="9146969" y="5006629"/>
            <a:ext cx="1384232" cy="1124096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riangle 30">
            <a:extLst>
              <a:ext uri="{FF2B5EF4-FFF2-40B4-BE49-F238E27FC236}">
                <a16:creationId xmlns:a16="http://schemas.microsoft.com/office/drawing/2014/main" id="{E1C17A70-A25E-A940-B038-B70FBAC4115C}"/>
              </a:ext>
            </a:extLst>
          </p:cNvPr>
          <p:cNvSpPr/>
          <p:nvPr/>
        </p:nvSpPr>
        <p:spPr>
          <a:xfrm>
            <a:off x="9945486" y="3867580"/>
            <a:ext cx="1306209" cy="1034957"/>
          </a:xfrm>
          <a:prstGeom prst="triangl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AE9AB88B-DC5C-1545-BD8C-2CCC4F7B77DA}"/>
              </a:ext>
            </a:extLst>
          </p:cNvPr>
          <p:cNvCxnSpPr>
            <a:cxnSpLocks/>
          </p:cNvCxnSpPr>
          <p:nvPr/>
        </p:nvCxnSpPr>
        <p:spPr>
          <a:xfrm>
            <a:off x="9917292" y="2964728"/>
            <a:ext cx="95042" cy="7015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B35FD475-0631-AD4C-B853-95A29176927E}"/>
              </a:ext>
            </a:extLst>
          </p:cNvPr>
          <p:cNvCxnSpPr>
            <a:cxnSpLocks/>
          </p:cNvCxnSpPr>
          <p:nvPr/>
        </p:nvCxnSpPr>
        <p:spPr>
          <a:xfrm flipH="1">
            <a:off x="10634686" y="2941829"/>
            <a:ext cx="97484" cy="9305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B27758DF-E6DF-F84A-895F-F6391D711917}"/>
              </a:ext>
            </a:extLst>
          </p:cNvPr>
          <p:cNvCxnSpPr>
            <a:cxnSpLocks/>
          </p:cNvCxnSpPr>
          <p:nvPr/>
        </p:nvCxnSpPr>
        <p:spPr>
          <a:xfrm flipH="1">
            <a:off x="9146969" y="6019882"/>
            <a:ext cx="99299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883169AF-AD40-4244-A5F2-5AEF1CC9DC47}"/>
              </a:ext>
            </a:extLst>
          </p:cNvPr>
          <p:cNvCxnSpPr>
            <a:cxnSpLocks/>
          </p:cNvCxnSpPr>
          <p:nvPr/>
        </p:nvCxnSpPr>
        <p:spPr>
          <a:xfrm flipH="1">
            <a:off x="9246268" y="6019882"/>
            <a:ext cx="1" cy="110843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BFD34D17-8FAB-AA4F-B2C8-2839680482D1}"/>
              </a:ext>
            </a:extLst>
          </p:cNvPr>
          <p:cNvSpPr/>
          <p:nvPr/>
        </p:nvSpPr>
        <p:spPr>
          <a:xfrm>
            <a:off x="10194426" y="4354830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DA3E721-0A0A-7B42-85DC-AC9CD7DB7C38}"/>
              </a:ext>
            </a:extLst>
          </p:cNvPr>
          <p:cNvSpPr/>
          <p:nvPr/>
        </p:nvSpPr>
        <p:spPr>
          <a:xfrm>
            <a:off x="10528194" y="4839738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7692A982-2D54-2749-A6FC-3FCE147D8072}"/>
              </a:ext>
            </a:extLst>
          </p:cNvPr>
          <p:cNvSpPr/>
          <p:nvPr/>
        </p:nvSpPr>
        <p:spPr>
          <a:xfrm>
            <a:off x="10869519" y="4357350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B2630BA-7AA0-624A-8F4E-855298906B16}"/>
              </a:ext>
            </a:extLst>
          </p:cNvPr>
          <p:cNvSpPr txBox="1"/>
          <p:nvPr/>
        </p:nvSpPr>
        <p:spPr>
          <a:xfrm>
            <a:off x="10336057" y="1317565"/>
            <a:ext cx="148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TRIANGLES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69CC27D8-31A9-464C-B84C-F54C220520C1}"/>
              </a:ext>
            </a:extLst>
          </p:cNvPr>
          <p:cNvSpPr txBox="1"/>
          <p:nvPr/>
        </p:nvSpPr>
        <p:spPr>
          <a:xfrm>
            <a:off x="8486625" y="2428499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latin typeface="Century Gothic" panose="020B0502020202020204" pitchFamily="34" charset="0"/>
              </a:rPr>
              <a:t>quelconque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14ED374A-4CC4-5D44-AED1-FDED09DDBF4A}"/>
              </a:ext>
            </a:extLst>
          </p:cNvPr>
          <p:cNvSpPr txBox="1"/>
          <p:nvPr/>
        </p:nvSpPr>
        <p:spPr>
          <a:xfrm>
            <a:off x="9551738" y="3430554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isocèle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C6114692-751A-DC4A-A1E8-1371CD090EDC}"/>
              </a:ext>
            </a:extLst>
          </p:cNvPr>
          <p:cNvSpPr txBox="1"/>
          <p:nvPr/>
        </p:nvSpPr>
        <p:spPr>
          <a:xfrm>
            <a:off x="9793019" y="4895108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équilatéral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607484B8-E69A-624A-A020-72E926B1702F}"/>
              </a:ext>
            </a:extLst>
          </p:cNvPr>
          <p:cNvSpPr txBox="1"/>
          <p:nvPr/>
        </p:nvSpPr>
        <p:spPr>
          <a:xfrm>
            <a:off x="9032458" y="6131605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rectangle</a:t>
            </a:r>
          </a:p>
        </p:txBody>
      </p:sp>
      <p:sp>
        <p:nvSpPr>
          <p:cNvPr id="51" name="Forme libre 50">
            <a:extLst>
              <a:ext uri="{FF2B5EF4-FFF2-40B4-BE49-F238E27FC236}">
                <a16:creationId xmlns:a16="http://schemas.microsoft.com/office/drawing/2014/main" id="{7E8D2D0A-2210-684F-9BD7-538A8AE4FF52}"/>
              </a:ext>
            </a:extLst>
          </p:cNvPr>
          <p:cNvSpPr/>
          <p:nvPr/>
        </p:nvSpPr>
        <p:spPr>
          <a:xfrm>
            <a:off x="7666282" y="1246351"/>
            <a:ext cx="3803030" cy="5451324"/>
          </a:xfrm>
          <a:custGeom>
            <a:avLst/>
            <a:gdLst>
              <a:gd name="connsiteX0" fmla="*/ 465342 w 3803030"/>
              <a:gd name="connsiteY0" fmla="*/ 317066 h 5104297"/>
              <a:gd name="connsiteX1" fmla="*/ 2392113 w 3803030"/>
              <a:gd name="connsiteY1" fmla="*/ 121123 h 5104297"/>
              <a:gd name="connsiteX2" fmla="*/ 3747385 w 3803030"/>
              <a:gd name="connsiteY2" fmla="*/ 2178523 h 5104297"/>
              <a:gd name="connsiteX3" fmla="*/ 3355499 w 3803030"/>
              <a:gd name="connsiteY3" fmla="*/ 4546166 h 5104297"/>
              <a:gd name="connsiteX4" fmla="*/ 1657328 w 3803030"/>
              <a:gd name="connsiteY4" fmla="*/ 5101337 h 5104297"/>
              <a:gd name="connsiteX5" fmla="*/ 563313 w 3803030"/>
              <a:gd name="connsiteY5" fmla="*/ 4415537 h 5104297"/>
              <a:gd name="connsiteX6" fmla="*/ 1004185 w 3803030"/>
              <a:gd name="connsiteY6" fmla="*/ 3027609 h 5104297"/>
              <a:gd name="connsiteX7" fmla="*/ 1445056 w 3803030"/>
              <a:gd name="connsiteY7" fmla="*/ 2292823 h 5104297"/>
              <a:gd name="connsiteX8" fmla="*/ 987856 w 3803030"/>
              <a:gd name="connsiteY8" fmla="*/ 1721323 h 5104297"/>
              <a:gd name="connsiteX9" fmla="*/ 24470 w 3803030"/>
              <a:gd name="connsiteY9" fmla="*/ 953880 h 5104297"/>
              <a:gd name="connsiteX10" fmla="*/ 465342 w 3803030"/>
              <a:gd name="connsiteY10" fmla="*/ 317066 h 510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03030" h="5104297">
                <a:moveTo>
                  <a:pt x="465342" y="317066"/>
                </a:moveTo>
                <a:cubicBezTo>
                  <a:pt x="859949" y="178273"/>
                  <a:pt x="1845106" y="-189120"/>
                  <a:pt x="2392113" y="121123"/>
                </a:cubicBezTo>
                <a:cubicBezTo>
                  <a:pt x="2939120" y="431366"/>
                  <a:pt x="3586821" y="1441016"/>
                  <a:pt x="3747385" y="2178523"/>
                </a:cubicBezTo>
                <a:cubicBezTo>
                  <a:pt x="3907949" y="2916030"/>
                  <a:pt x="3703842" y="4059030"/>
                  <a:pt x="3355499" y="4546166"/>
                </a:cubicBezTo>
                <a:cubicBezTo>
                  <a:pt x="3007156" y="5033302"/>
                  <a:pt x="2122692" y="5123108"/>
                  <a:pt x="1657328" y="5101337"/>
                </a:cubicBezTo>
                <a:cubicBezTo>
                  <a:pt x="1191964" y="5079566"/>
                  <a:pt x="672170" y="4761158"/>
                  <a:pt x="563313" y="4415537"/>
                </a:cubicBezTo>
                <a:cubicBezTo>
                  <a:pt x="454456" y="4069916"/>
                  <a:pt x="857228" y="3381395"/>
                  <a:pt x="1004185" y="3027609"/>
                </a:cubicBezTo>
                <a:cubicBezTo>
                  <a:pt x="1151142" y="2673823"/>
                  <a:pt x="1447778" y="2510537"/>
                  <a:pt x="1445056" y="2292823"/>
                </a:cubicBezTo>
                <a:cubicBezTo>
                  <a:pt x="1442335" y="2075109"/>
                  <a:pt x="1224620" y="1944480"/>
                  <a:pt x="987856" y="1721323"/>
                </a:cubicBezTo>
                <a:cubicBezTo>
                  <a:pt x="751092" y="1498166"/>
                  <a:pt x="108834" y="1190644"/>
                  <a:pt x="24470" y="953880"/>
                </a:cubicBezTo>
                <a:cubicBezTo>
                  <a:pt x="-59894" y="717116"/>
                  <a:pt x="70735" y="455859"/>
                  <a:pt x="465342" y="317066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DFC5AB4-7252-DD48-A524-9DCC3FFF1F8E}"/>
              </a:ext>
            </a:extLst>
          </p:cNvPr>
          <p:cNvSpPr/>
          <p:nvPr/>
        </p:nvSpPr>
        <p:spPr>
          <a:xfrm>
            <a:off x="1522175" y="4097648"/>
            <a:ext cx="902837" cy="908981"/>
          </a:xfrm>
          <a:prstGeom prst="rect">
            <a:avLst/>
          </a:prstGeom>
          <a:solidFill>
            <a:schemeClr val="bg1"/>
          </a:solidFill>
          <a:ln w="1905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C325DBB-F165-9E48-88FF-E52BA3545A36}"/>
              </a:ext>
            </a:extLst>
          </p:cNvPr>
          <p:cNvSpPr/>
          <p:nvPr/>
        </p:nvSpPr>
        <p:spPr>
          <a:xfrm>
            <a:off x="2727892" y="5100881"/>
            <a:ext cx="1407142" cy="828481"/>
          </a:xfrm>
          <a:prstGeom prst="rect">
            <a:avLst/>
          </a:prstGeom>
          <a:solidFill>
            <a:schemeClr val="bg1"/>
          </a:solidFill>
          <a:ln w="1905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21217317-21DB-E941-920C-377E3157FBB1}"/>
              </a:ext>
            </a:extLst>
          </p:cNvPr>
          <p:cNvSpPr txBox="1"/>
          <p:nvPr/>
        </p:nvSpPr>
        <p:spPr>
          <a:xfrm>
            <a:off x="340688" y="6019882"/>
            <a:ext cx="1928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QUADRILATÈRES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A096C41D-C8BA-9E4C-B7ED-49B37A84A704}"/>
              </a:ext>
            </a:extLst>
          </p:cNvPr>
          <p:cNvSpPr txBox="1"/>
          <p:nvPr/>
        </p:nvSpPr>
        <p:spPr>
          <a:xfrm>
            <a:off x="2620761" y="5875786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rectangle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B87C835B-F8D0-5144-9FA0-67A02B3FA9C4}"/>
              </a:ext>
            </a:extLst>
          </p:cNvPr>
          <p:cNvSpPr txBox="1"/>
          <p:nvPr/>
        </p:nvSpPr>
        <p:spPr>
          <a:xfrm>
            <a:off x="1178393" y="4981494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carré</a:t>
            </a:r>
          </a:p>
        </p:txBody>
      </p:sp>
      <p:sp>
        <p:nvSpPr>
          <p:cNvPr id="64" name="Forme libre 63">
            <a:extLst>
              <a:ext uri="{FF2B5EF4-FFF2-40B4-BE49-F238E27FC236}">
                <a16:creationId xmlns:a16="http://schemas.microsoft.com/office/drawing/2014/main" id="{66781DAC-4A18-9344-9ADC-75B85BC55BB4}"/>
              </a:ext>
            </a:extLst>
          </p:cNvPr>
          <p:cNvSpPr/>
          <p:nvPr/>
        </p:nvSpPr>
        <p:spPr>
          <a:xfrm>
            <a:off x="864034" y="982438"/>
            <a:ext cx="3827473" cy="5465388"/>
          </a:xfrm>
          <a:custGeom>
            <a:avLst/>
            <a:gdLst>
              <a:gd name="connsiteX0" fmla="*/ 1666895 w 3827473"/>
              <a:gd name="connsiteY0" fmla="*/ 323848 h 5465388"/>
              <a:gd name="connsiteX1" fmla="*/ 2548637 w 3827473"/>
              <a:gd name="connsiteY1" fmla="*/ 13605 h 5465388"/>
              <a:gd name="connsiteX2" fmla="*/ 3593666 w 3827473"/>
              <a:gd name="connsiteY2" fmla="*/ 748391 h 5465388"/>
              <a:gd name="connsiteX3" fmla="*/ 3348737 w 3827473"/>
              <a:gd name="connsiteY3" fmla="*/ 1858733 h 5465388"/>
              <a:gd name="connsiteX4" fmla="*/ 2695595 w 3827473"/>
              <a:gd name="connsiteY4" fmla="*/ 2495548 h 5465388"/>
              <a:gd name="connsiteX5" fmla="*/ 2369023 w 3827473"/>
              <a:gd name="connsiteY5" fmla="*/ 3148691 h 5465388"/>
              <a:gd name="connsiteX6" fmla="*/ 2466995 w 3827473"/>
              <a:gd name="connsiteY6" fmla="*/ 3687533 h 5465388"/>
              <a:gd name="connsiteX7" fmla="*/ 3218109 w 3827473"/>
              <a:gd name="connsiteY7" fmla="*/ 3834491 h 5465388"/>
              <a:gd name="connsiteX8" fmla="*/ 3756952 w 3827473"/>
              <a:gd name="connsiteY8" fmla="*/ 4128405 h 5465388"/>
              <a:gd name="connsiteX9" fmla="*/ 3773280 w 3827473"/>
              <a:gd name="connsiteY9" fmla="*/ 4895848 h 5465388"/>
              <a:gd name="connsiteX10" fmla="*/ 3316080 w 3827473"/>
              <a:gd name="connsiteY10" fmla="*/ 5418362 h 5465388"/>
              <a:gd name="connsiteX11" fmla="*/ 2450666 w 3827473"/>
              <a:gd name="connsiteY11" fmla="*/ 5418362 h 5465388"/>
              <a:gd name="connsiteX12" fmla="*/ 1666895 w 3827473"/>
              <a:gd name="connsiteY12" fmla="*/ 5222419 h 5465388"/>
              <a:gd name="connsiteX13" fmla="*/ 1291337 w 3827473"/>
              <a:gd name="connsiteY13" fmla="*/ 4699905 h 5465388"/>
              <a:gd name="connsiteX14" fmla="*/ 621866 w 3827473"/>
              <a:gd name="connsiteY14" fmla="*/ 4405991 h 5465388"/>
              <a:gd name="connsiteX15" fmla="*/ 34037 w 3827473"/>
              <a:gd name="connsiteY15" fmla="*/ 3573233 h 5465388"/>
              <a:gd name="connsiteX16" fmla="*/ 115680 w 3827473"/>
              <a:gd name="connsiteY16" fmla="*/ 2413905 h 5465388"/>
              <a:gd name="connsiteX17" fmla="*/ 491237 w 3827473"/>
              <a:gd name="connsiteY17" fmla="*/ 1581148 h 5465388"/>
              <a:gd name="connsiteX18" fmla="*/ 964766 w 3827473"/>
              <a:gd name="connsiteY18" fmla="*/ 976991 h 5465388"/>
              <a:gd name="connsiteX19" fmla="*/ 1666895 w 3827473"/>
              <a:gd name="connsiteY19" fmla="*/ 323848 h 546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27473" h="5465388">
                <a:moveTo>
                  <a:pt x="1666895" y="323848"/>
                </a:moveTo>
                <a:cubicBezTo>
                  <a:pt x="1930873" y="163284"/>
                  <a:pt x="2227509" y="-57152"/>
                  <a:pt x="2548637" y="13605"/>
                </a:cubicBezTo>
                <a:cubicBezTo>
                  <a:pt x="2869765" y="84362"/>
                  <a:pt x="3460316" y="440870"/>
                  <a:pt x="3593666" y="748391"/>
                </a:cubicBezTo>
                <a:cubicBezTo>
                  <a:pt x="3727016" y="1055912"/>
                  <a:pt x="3498416" y="1567540"/>
                  <a:pt x="3348737" y="1858733"/>
                </a:cubicBezTo>
                <a:cubicBezTo>
                  <a:pt x="3199058" y="2149926"/>
                  <a:pt x="2858881" y="2280555"/>
                  <a:pt x="2695595" y="2495548"/>
                </a:cubicBezTo>
                <a:cubicBezTo>
                  <a:pt x="2532309" y="2710541"/>
                  <a:pt x="2407123" y="2950027"/>
                  <a:pt x="2369023" y="3148691"/>
                </a:cubicBezTo>
                <a:cubicBezTo>
                  <a:pt x="2330923" y="3347355"/>
                  <a:pt x="2325481" y="3573233"/>
                  <a:pt x="2466995" y="3687533"/>
                </a:cubicBezTo>
                <a:cubicBezTo>
                  <a:pt x="2608509" y="3801833"/>
                  <a:pt x="3003116" y="3761012"/>
                  <a:pt x="3218109" y="3834491"/>
                </a:cubicBezTo>
                <a:cubicBezTo>
                  <a:pt x="3433102" y="3907970"/>
                  <a:pt x="3664424" y="3951512"/>
                  <a:pt x="3756952" y="4128405"/>
                </a:cubicBezTo>
                <a:cubicBezTo>
                  <a:pt x="3849480" y="4305298"/>
                  <a:pt x="3846759" y="4680855"/>
                  <a:pt x="3773280" y="4895848"/>
                </a:cubicBezTo>
                <a:cubicBezTo>
                  <a:pt x="3699801" y="5110841"/>
                  <a:pt x="3536516" y="5331276"/>
                  <a:pt x="3316080" y="5418362"/>
                </a:cubicBezTo>
                <a:cubicBezTo>
                  <a:pt x="3095644" y="5505448"/>
                  <a:pt x="2725530" y="5451019"/>
                  <a:pt x="2450666" y="5418362"/>
                </a:cubicBezTo>
                <a:cubicBezTo>
                  <a:pt x="2175802" y="5385705"/>
                  <a:pt x="1860117" y="5342162"/>
                  <a:pt x="1666895" y="5222419"/>
                </a:cubicBezTo>
                <a:cubicBezTo>
                  <a:pt x="1473673" y="5102676"/>
                  <a:pt x="1465508" y="4835976"/>
                  <a:pt x="1291337" y="4699905"/>
                </a:cubicBezTo>
                <a:cubicBezTo>
                  <a:pt x="1117165" y="4563834"/>
                  <a:pt x="831416" y="4593770"/>
                  <a:pt x="621866" y="4405991"/>
                </a:cubicBezTo>
                <a:cubicBezTo>
                  <a:pt x="412316" y="4218212"/>
                  <a:pt x="118401" y="3905247"/>
                  <a:pt x="34037" y="3573233"/>
                </a:cubicBezTo>
                <a:cubicBezTo>
                  <a:pt x="-50327" y="3241219"/>
                  <a:pt x="39480" y="2745919"/>
                  <a:pt x="115680" y="2413905"/>
                </a:cubicBezTo>
                <a:cubicBezTo>
                  <a:pt x="191880" y="2081891"/>
                  <a:pt x="349723" y="1820634"/>
                  <a:pt x="491237" y="1581148"/>
                </a:cubicBezTo>
                <a:cubicBezTo>
                  <a:pt x="632751" y="1341662"/>
                  <a:pt x="766102" y="1183820"/>
                  <a:pt x="964766" y="976991"/>
                </a:cubicBezTo>
                <a:cubicBezTo>
                  <a:pt x="1163430" y="770162"/>
                  <a:pt x="1402917" y="484412"/>
                  <a:pt x="1666895" y="323848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0FBE8ABB-A565-AD45-8A0D-063E03DF517D}"/>
              </a:ext>
            </a:extLst>
          </p:cNvPr>
          <p:cNvGrpSpPr/>
          <p:nvPr/>
        </p:nvGrpSpPr>
        <p:grpSpPr>
          <a:xfrm rot="18831845">
            <a:off x="1917112" y="4048324"/>
            <a:ext cx="112965" cy="109937"/>
            <a:chOff x="2955783" y="3067069"/>
            <a:chExt cx="112965" cy="109937"/>
          </a:xfrm>
        </p:grpSpPr>
        <p:cxnSp>
          <p:nvCxnSpPr>
            <p:cNvPr id="74" name="Connecteur droit 73">
              <a:extLst>
                <a:ext uri="{FF2B5EF4-FFF2-40B4-BE49-F238E27FC236}">
                  <a16:creationId xmlns:a16="http://schemas.microsoft.com/office/drawing/2014/main" id="{93439434-4F07-314B-9097-734F2ECBF9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5816FFF7-E5F2-324C-88BE-3CDC1851A6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6E35354D-121F-B541-BCBE-5AC80EC9F0D5}"/>
              </a:ext>
            </a:extLst>
          </p:cNvPr>
          <p:cNvGrpSpPr/>
          <p:nvPr/>
        </p:nvGrpSpPr>
        <p:grpSpPr>
          <a:xfrm rot="18831845">
            <a:off x="1917112" y="4951659"/>
            <a:ext cx="112965" cy="109937"/>
            <a:chOff x="2955783" y="3067069"/>
            <a:chExt cx="112965" cy="109937"/>
          </a:xfrm>
        </p:grpSpPr>
        <p:cxnSp>
          <p:nvCxnSpPr>
            <p:cNvPr id="78" name="Connecteur droit 77">
              <a:extLst>
                <a:ext uri="{FF2B5EF4-FFF2-40B4-BE49-F238E27FC236}">
                  <a16:creationId xmlns:a16="http://schemas.microsoft.com/office/drawing/2014/main" id="{0F8B5674-E1AE-FC49-A83E-C8A8F45C9D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>
              <a:extLst>
                <a:ext uri="{FF2B5EF4-FFF2-40B4-BE49-F238E27FC236}">
                  <a16:creationId xmlns:a16="http://schemas.microsoft.com/office/drawing/2014/main" id="{4567C56B-661C-9D44-B49F-6BC7BC9CE6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CF845BFF-EF90-6A44-A0DE-CD4FACCB3F70}"/>
              </a:ext>
            </a:extLst>
          </p:cNvPr>
          <p:cNvGrpSpPr/>
          <p:nvPr/>
        </p:nvGrpSpPr>
        <p:grpSpPr>
          <a:xfrm rot="2616259">
            <a:off x="2368530" y="4486682"/>
            <a:ext cx="112965" cy="109937"/>
            <a:chOff x="2955783" y="3067069"/>
            <a:chExt cx="112965" cy="109937"/>
          </a:xfrm>
        </p:grpSpPr>
        <p:cxnSp>
          <p:nvCxnSpPr>
            <p:cNvPr id="81" name="Connecteur droit 80">
              <a:extLst>
                <a:ext uri="{FF2B5EF4-FFF2-40B4-BE49-F238E27FC236}">
                  <a16:creationId xmlns:a16="http://schemas.microsoft.com/office/drawing/2014/main" id="{1DC4CBAE-BD19-444D-B173-F6343CD394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>
              <a:extLst>
                <a:ext uri="{FF2B5EF4-FFF2-40B4-BE49-F238E27FC236}">
                  <a16:creationId xmlns:a16="http://schemas.microsoft.com/office/drawing/2014/main" id="{4A961686-ADB9-A84E-968A-9E5AFADB18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e 82">
            <a:extLst>
              <a:ext uri="{FF2B5EF4-FFF2-40B4-BE49-F238E27FC236}">
                <a16:creationId xmlns:a16="http://schemas.microsoft.com/office/drawing/2014/main" id="{0B7D5970-A1E8-454E-9D51-AD44DAFA0649}"/>
              </a:ext>
            </a:extLst>
          </p:cNvPr>
          <p:cNvGrpSpPr/>
          <p:nvPr/>
        </p:nvGrpSpPr>
        <p:grpSpPr>
          <a:xfrm rot="2616259">
            <a:off x="1465343" y="4514564"/>
            <a:ext cx="112965" cy="109937"/>
            <a:chOff x="2955783" y="3067069"/>
            <a:chExt cx="112965" cy="109937"/>
          </a:xfrm>
        </p:grpSpPr>
        <p:cxnSp>
          <p:nvCxnSpPr>
            <p:cNvPr id="84" name="Connecteur droit 83">
              <a:extLst>
                <a:ext uri="{FF2B5EF4-FFF2-40B4-BE49-F238E27FC236}">
                  <a16:creationId xmlns:a16="http://schemas.microsoft.com/office/drawing/2014/main" id="{24359331-9D59-E947-815B-7D973C74F5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>
              <a:extLst>
                <a:ext uri="{FF2B5EF4-FFF2-40B4-BE49-F238E27FC236}">
                  <a16:creationId xmlns:a16="http://schemas.microsoft.com/office/drawing/2014/main" id="{145BF7E4-4023-7544-88A0-03A88F86DB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AA0D309E-8C73-D146-8359-06674664FD29}"/>
              </a:ext>
            </a:extLst>
          </p:cNvPr>
          <p:cNvGrpSpPr/>
          <p:nvPr/>
        </p:nvGrpSpPr>
        <p:grpSpPr>
          <a:xfrm rot="16200000">
            <a:off x="2319921" y="4893430"/>
            <a:ext cx="99300" cy="110843"/>
            <a:chOff x="8220773" y="5859391"/>
            <a:chExt cx="99300" cy="110843"/>
          </a:xfrm>
        </p:grpSpPr>
        <p:cxnSp>
          <p:nvCxnSpPr>
            <p:cNvPr id="110" name="Connecteur droit 109">
              <a:extLst>
                <a:ext uri="{FF2B5EF4-FFF2-40B4-BE49-F238E27FC236}">
                  <a16:creationId xmlns:a16="http://schemas.microsoft.com/office/drawing/2014/main" id="{EEDC1608-0932-934E-B18F-B7E91F4A8B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cteur droit 110">
              <a:extLst>
                <a:ext uri="{FF2B5EF4-FFF2-40B4-BE49-F238E27FC236}">
                  <a16:creationId xmlns:a16="http://schemas.microsoft.com/office/drawing/2014/main" id="{185F35B5-264E-1644-8BD6-B1688C71FA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e 111">
            <a:extLst>
              <a:ext uri="{FF2B5EF4-FFF2-40B4-BE49-F238E27FC236}">
                <a16:creationId xmlns:a16="http://schemas.microsoft.com/office/drawing/2014/main" id="{619191CA-AA49-034D-BE2B-0F670BA50729}"/>
              </a:ext>
            </a:extLst>
          </p:cNvPr>
          <p:cNvGrpSpPr/>
          <p:nvPr/>
        </p:nvGrpSpPr>
        <p:grpSpPr>
          <a:xfrm rot="5400000">
            <a:off x="1535547" y="4090954"/>
            <a:ext cx="99300" cy="110843"/>
            <a:chOff x="8220773" y="5859391"/>
            <a:chExt cx="99300" cy="110843"/>
          </a:xfrm>
        </p:grpSpPr>
        <p:cxnSp>
          <p:nvCxnSpPr>
            <p:cNvPr id="113" name="Connecteur droit 112">
              <a:extLst>
                <a:ext uri="{FF2B5EF4-FFF2-40B4-BE49-F238E27FC236}">
                  <a16:creationId xmlns:a16="http://schemas.microsoft.com/office/drawing/2014/main" id="{4921CD1C-ABA4-3B4A-832B-539F792921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eur droit 113">
              <a:extLst>
                <a:ext uri="{FF2B5EF4-FFF2-40B4-BE49-F238E27FC236}">
                  <a16:creationId xmlns:a16="http://schemas.microsoft.com/office/drawing/2014/main" id="{CD1D408F-52CD-474A-9F00-F5F990BF3D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162E29D4-CD48-A74A-8544-8B300A84432B}"/>
              </a:ext>
            </a:extLst>
          </p:cNvPr>
          <p:cNvGrpSpPr/>
          <p:nvPr/>
        </p:nvGrpSpPr>
        <p:grpSpPr>
          <a:xfrm>
            <a:off x="1533636" y="4886988"/>
            <a:ext cx="99300" cy="110843"/>
            <a:chOff x="8220773" y="5859391"/>
            <a:chExt cx="99300" cy="110843"/>
          </a:xfrm>
        </p:grpSpPr>
        <p:cxnSp>
          <p:nvCxnSpPr>
            <p:cNvPr id="116" name="Connecteur droit 115">
              <a:extLst>
                <a:ext uri="{FF2B5EF4-FFF2-40B4-BE49-F238E27FC236}">
                  <a16:creationId xmlns:a16="http://schemas.microsoft.com/office/drawing/2014/main" id="{7DB9D043-7D15-9D47-BD42-927C9191AA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cteur droit 116">
              <a:extLst>
                <a:ext uri="{FF2B5EF4-FFF2-40B4-BE49-F238E27FC236}">
                  <a16:creationId xmlns:a16="http://schemas.microsoft.com/office/drawing/2014/main" id="{5D2D7549-36CF-1B44-BF89-F7C06D0903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e 117">
            <a:extLst>
              <a:ext uri="{FF2B5EF4-FFF2-40B4-BE49-F238E27FC236}">
                <a16:creationId xmlns:a16="http://schemas.microsoft.com/office/drawing/2014/main" id="{98267089-3254-1642-AF25-84162994D97B}"/>
              </a:ext>
            </a:extLst>
          </p:cNvPr>
          <p:cNvGrpSpPr/>
          <p:nvPr/>
        </p:nvGrpSpPr>
        <p:grpSpPr>
          <a:xfrm rot="10800000">
            <a:off x="2318957" y="4099072"/>
            <a:ext cx="99300" cy="110843"/>
            <a:chOff x="8220773" y="5859391"/>
            <a:chExt cx="99300" cy="110843"/>
          </a:xfrm>
        </p:grpSpPr>
        <p:cxnSp>
          <p:nvCxnSpPr>
            <p:cNvPr id="119" name="Connecteur droit 118">
              <a:extLst>
                <a:ext uri="{FF2B5EF4-FFF2-40B4-BE49-F238E27FC236}">
                  <a16:creationId xmlns:a16="http://schemas.microsoft.com/office/drawing/2014/main" id="{93104056-6C48-C144-B1B2-717214E02F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119">
              <a:extLst>
                <a:ext uri="{FF2B5EF4-FFF2-40B4-BE49-F238E27FC236}">
                  <a16:creationId xmlns:a16="http://schemas.microsoft.com/office/drawing/2014/main" id="{E3E2C581-7B80-2947-B20A-CBDC8661A1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04264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12444" y="12799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hjhjk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27287" y="148328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synthèse</a:t>
              </a:r>
            </a:p>
          </p:txBody>
        </p:sp>
      </p:grpSp>
      <p:sp>
        <p:nvSpPr>
          <p:cNvPr id="4" name="Nuage 3">
            <a:extLst>
              <a:ext uri="{FF2B5EF4-FFF2-40B4-BE49-F238E27FC236}">
                <a16:creationId xmlns:a16="http://schemas.microsoft.com/office/drawing/2014/main" id="{D21ADA47-C891-A049-A778-467E9CEAD4DE}"/>
              </a:ext>
            </a:extLst>
          </p:cNvPr>
          <p:cNvSpPr/>
          <p:nvPr/>
        </p:nvSpPr>
        <p:spPr>
          <a:xfrm>
            <a:off x="5101939" y="2941829"/>
            <a:ext cx="1975104" cy="1316736"/>
          </a:xfrm>
          <a:prstGeom prst="cloud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Figures</a:t>
            </a:r>
          </a:p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planes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21D5379-7D49-AF41-A6A8-4825BD12AB8E}"/>
              </a:ext>
            </a:extLst>
          </p:cNvPr>
          <p:cNvSpPr/>
          <p:nvPr/>
        </p:nvSpPr>
        <p:spPr>
          <a:xfrm>
            <a:off x="5456571" y="1246350"/>
            <a:ext cx="1085850" cy="108585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619AAD8-2437-6740-9090-756E749701E1}"/>
              </a:ext>
            </a:extLst>
          </p:cNvPr>
          <p:cNvCxnSpPr>
            <a:cxnSpLocks/>
          </p:cNvCxnSpPr>
          <p:nvPr/>
        </p:nvCxnSpPr>
        <p:spPr>
          <a:xfrm>
            <a:off x="5999496" y="1789275"/>
            <a:ext cx="464366" cy="2812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B9A1D5B-AA6E-284F-A427-BB77FD6A9691}"/>
              </a:ext>
            </a:extLst>
          </p:cNvPr>
          <p:cNvCxnSpPr>
            <a:cxnSpLocks/>
            <a:endCxn id="3" idx="0"/>
          </p:cNvCxnSpPr>
          <p:nvPr/>
        </p:nvCxnSpPr>
        <p:spPr>
          <a:xfrm flipV="1">
            <a:off x="5999496" y="1246350"/>
            <a:ext cx="0" cy="54292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303F558-2646-A347-A360-FE73AC8CB14B}"/>
              </a:ext>
            </a:extLst>
          </p:cNvPr>
          <p:cNvCxnSpPr>
            <a:cxnSpLocks/>
          </p:cNvCxnSpPr>
          <p:nvPr/>
        </p:nvCxnSpPr>
        <p:spPr>
          <a:xfrm>
            <a:off x="5943473" y="1458686"/>
            <a:ext cx="12186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7FD96564-2563-6D4A-94AD-E75565C4FC23}"/>
              </a:ext>
            </a:extLst>
          </p:cNvPr>
          <p:cNvCxnSpPr>
            <a:cxnSpLocks/>
          </p:cNvCxnSpPr>
          <p:nvPr/>
        </p:nvCxnSpPr>
        <p:spPr>
          <a:xfrm>
            <a:off x="5943475" y="1502231"/>
            <a:ext cx="12186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1D48EB4F-D0E9-7C42-9AD4-2246EFF5654F}"/>
              </a:ext>
            </a:extLst>
          </p:cNvPr>
          <p:cNvCxnSpPr>
            <a:cxnSpLocks/>
          </p:cNvCxnSpPr>
          <p:nvPr/>
        </p:nvCxnSpPr>
        <p:spPr>
          <a:xfrm flipV="1">
            <a:off x="6089491" y="1803790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C1DA18F-50CC-4347-AC25-73D864362D45}"/>
              </a:ext>
            </a:extLst>
          </p:cNvPr>
          <p:cNvCxnSpPr>
            <a:cxnSpLocks/>
          </p:cNvCxnSpPr>
          <p:nvPr/>
        </p:nvCxnSpPr>
        <p:spPr>
          <a:xfrm flipV="1">
            <a:off x="6125779" y="1832821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BE5745A7-C028-CA4F-A346-B07039C73749}"/>
              </a:ext>
            </a:extLst>
          </p:cNvPr>
          <p:cNvSpPr txBox="1"/>
          <p:nvPr/>
        </p:nvSpPr>
        <p:spPr>
          <a:xfrm>
            <a:off x="5521445" y="892367"/>
            <a:ext cx="10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CERCLE</a:t>
            </a:r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FE3FE774-78D5-334A-B91C-787BF59C09F5}"/>
              </a:ext>
            </a:extLst>
          </p:cNvPr>
          <p:cNvSpPr/>
          <p:nvPr/>
        </p:nvSpPr>
        <p:spPr>
          <a:xfrm>
            <a:off x="8888826" y="1386530"/>
            <a:ext cx="950259" cy="1022778"/>
          </a:xfrm>
          <a:prstGeom prst="triangle">
            <a:avLst>
              <a:gd name="adj" fmla="val 25772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7B9A09B2-5100-B34A-85D2-3AA89EE8176D}"/>
              </a:ext>
            </a:extLst>
          </p:cNvPr>
          <p:cNvSpPr/>
          <p:nvPr/>
        </p:nvSpPr>
        <p:spPr>
          <a:xfrm>
            <a:off x="9532197" y="2576205"/>
            <a:ext cx="1607721" cy="917363"/>
          </a:xfrm>
          <a:prstGeom prst="triangl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Triangle 29">
            <a:extLst>
              <a:ext uri="{FF2B5EF4-FFF2-40B4-BE49-F238E27FC236}">
                <a16:creationId xmlns:a16="http://schemas.microsoft.com/office/drawing/2014/main" id="{72932BD0-9DF3-2743-94E9-08A41B536D50}"/>
              </a:ext>
            </a:extLst>
          </p:cNvPr>
          <p:cNvSpPr/>
          <p:nvPr/>
        </p:nvSpPr>
        <p:spPr>
          <a:xfrm>
            <a:off x="9146969" y="5006629"/>
            <a:ext cx="1384232" cy="1124096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riangle 30">
            <a:extLst>
              <a:ext uri="{FF2B5EF4-FFF2-40B4-BE49-F238E27FC236}">
                <a16:creationId xmlns:a16="http://schemas.microsoft.com/office/drawing/2014/main" id="{E1C17A70-A25E-A940-B038-B70FBAC4115C}"/>
              </a:ext>
            </a:extLst>
          </p:cNvPr>
          <p:cNvSpPr/>
          <p:nvPr/>
        </p:nvSpPr>
        <p:spPr>
          <a:xfrm>
            <a:off x="9945486" y="3867580"/>
            <a:ext cx="1306209" cy="1034957"/>
          </a:xfrm>
          <a:prstGeom prst="triangl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AE9AB88B-DC5C-1545-BD8C-2CCC4F7B77DA}"/>
              </a:ext>
            </a:extLst>
          </p:cNvPr>
          <p:cNvCxnSpPr>
            <a:cxnSpLocks/>
          </p:cNvCxnSpPr>
          <p:nvPr/>
        </p:nvCxnSpPr>
        <p:spPr>
          <a:xfrm>
            <a:off x="9917292" y="2964728"/>
            <a:ext cx="95042" cy="7015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B35FD475-0631-AD4C-B853-95A29176927E}"/>
              </a:ext>
            </a:extLst>
          </p:cNvPr>
          <p:cNvCxnSpPr>
            <a:cxnSpLocks/>
          </p:cNvCxnSpPr>
          <p:nvPr/>
        </p:nvCxnSpPr>
        <p:spPr>
          <a:xfrm flipH="1">
            <a:off x="10634686" y="2941829"/>
            <a:ext cx="97484" cy="9305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B27758DF-E6DF-F84A-895F-F6391D711917}"/>
              </a:ext>
            </a:extLst>
          </p:cNvPr>
          <p:cNvCxnSpPr>
            <a:cxnSpLocks/>
          </p:cNvCxnSpPr>
          <p:nvPr/>
        </p:nvCxnSpPr>
        <p:spPr>
          <a:xfrm flipH="1">
            <a:off x="9146969" y="6019882"/>
            <a:ext cx="99299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883169AF-AD40-4244-A5F2-5AEF1CC9DC47}"/>
              </a:ext>
            </a:extLst>
          </p:cNvPr>
          <p:cNvCxnSpPr>
            <a:cxnSpLocks/>
          </p:cNvCxnSpPr>
          <p:nvPr/>
        </p:nvCxnSpPr>
        <p:spPr>
          <a:xfrm flipH="1">
            <a:off x="9246268" y="6019882"/>
            <a:ext cx="1" cy="110843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BFD34D17-8FAB-AA4F-B2C8-2839680482D1}"/>
              </a:ext>
            </a:extLst>
          </p:cNvPr>
          <p:cNvSpPr/>
          <p:nvPr/>
        </p:nvSpPr>
        <p:spPr>
          <a:xfrm>
            <a:off x="10194426" y="4354830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DA3E721-0A0A-7B42-85DC-AC9CD7DB7C38}"/>
              </a:ext>
            </a:extLst>
          </p:cNvPr>
          <p:cNvSpPr/>
          <p:nvPr/>
        </p:nvSpPr>
        <p:spPr>
          <a:xfrm>
            <a:off x="10528194" y="4839738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7692A982-2D54-2749-A6FC-3FCE147D8072}"/>
              </a:ext>
            </a:extLst>
          </p:cNvPr>
          <p:cNvSpPr/>
          <p:nvPr/>
        </p:nvSpPr>
        <p:spPr>
          <a:xfrm>
            <a:off x="10869519" y="4357350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B2630BA-7AA0-624A-8F4E-855298906B16}"/>
              </a:ext>
            </a:extLst>
          </p:cNvPr>
          <p:cNvSpPr txBox="1"/>
          <p:nvPr/>
        </p:nvSpPr>
        <p:spPr>
          <a:xfrm>
            <a:off x="10336057" y="1317565"/>
            <a:ext cx="148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TRIANGLES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69CC27D8-31A9-464C-B84C-F54C220520C1}"/>
              </a:ext>
            </a:extLst>
          </p:cNvPr>
          <p:cNvSpPr txBox="1"/>
          <p:nvPr/>
        </p:nvSpPr>
        <p:spPr>
          <a:xfrm>
            <a:off x="8486625" y="2428499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latin typeface="Century Gothic" panose="020B0502020202020204" pitchFamily="34" charset="0"/>
              </a:rPr>
              <a:t>quelconque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14ED374A-4CC4-5D44-AED1-FDED09DDBF4A}"/>
              </a:ext>
            </a:extLst>
          </p:cNvPr>
          <p:cNvSpPr txBox="1"/>
          <p:nvPr/>
        </p:nvSpPr>
        <p:spPr>
          <a:xfrm>
            <a:off x="9551738" y="3430554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isocèle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C6114692-751A-DC4A-A1E8-1371CD090EDC}"/>
              </a:ext>
            </a:extLst>
          </p:cNvPr>
          <p:cNvSpPr txBox="1"/>
          <p:nvPr/>
        </p:nvSpPr>
        <p:spPr>
          <a:xfrm>
            <a:off x="9793019" y="4895108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équilatéral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607484B8-E69A-624A-A020-72E926B1702F}"/>
              </a:ext>
            </a:extLst>
          </p:cNvPr>
          <p:cNvSpPr txBox="1"/>
          <p:nvPr/>
        </p:nvSpPr>
        <p:spPr>
          <a:xfrm>
            <a:off x="9032458" y="6131605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rectangle</a:t>
            </a:r>
          </a:p>
        </p:txBody>
      </p:sp>
      <p:sp>
        <p:nvSpPr>
          <p:cNvPr id="51" name="Forme libre 50">
            <a:extLst>
              <a:ext uri="{FF2B5EF4-FFF2-40B4-BE49-F238E27FC236}">
                <a16:creationId xmlns:a16="http://schemas.microsoft.com/office/drawing/2014/main" id="{7E8D2D0A-2210-684F-9BD7-538A8AE4FF52}"/>
              </a:ext>
            </a:extLst>
          </p:cNvPr>
          <p:cNvSpPr/>
          <p:nvPr/>
        </p:nvSpPr>
        <p:spPr>
          <a:xfrm>
            <a:off x="7666282" y="1246351"/>
            <a:ext cx="3803030" cy="5451324"/>
          </a:xfrm>
          <a:custGeom>
            <a:avLst/>
            <a:gdLst>
              <a:gd name="connsiteX0" fmla="*/ 465342 w 3803030"/>
              <a:gd name="connsiteY0" fmla="*/ 317066 h 5104297"/>
              <a:gd name="connsiteX1" fmla="*/ 2392113 w 3803030"/>
              <a:gd name="connsiteY1" fmla="*/ 121123 h 5104297"/>
              <a:gd name="connsiteX2" fmla="*/ 3747385 w 3803030"/>
              <a:gd name="connsiteY2" fmla="*/ 2178523 h 5104297"/>
              <a:gd name="connsiteX3" fmla="*/ 3355499 w 3803030"/>
              <a:gd name="connsiteY3" fmla="*/ 4546166 h 5104297"/>
              <a:gd name="connsiteX4" fmla="*/ 1657328 w 3803030"/>
              <a:gd name="connsiteY4" fmla="*/ 5101337 h 5104297"/>
              <a:gd name="connsiteX5" fmla="*/ 563313 w 3803030"/>
              <a:gd name="connsiteY5" fmla="*/ 4415537 h 5104297"/>
              <a:gd name="connsiteX6" fmla="*/ 1004185 w 3803030"/>
              <a:gd name="connsiteY6" fmla="*/ 3027609 h 5104297"/>
              <a:gd name="connsiteX7" fmla="*/ 1445056 w 3803030"/>
              <a:gd name="connsiteY7" fmla="*/ 2292823 h 5104297"/>
              <a:gd name="connsiteX8" fmla="*/ 987856 w 3803030"/>
              <a:gd name="connsiteY8" fmla="*/ 1721323 h 5104297"/>
              <a:gd name="connsiteX9" fmla="*/ 24470 w 3803030"/>
              <a:gd name="connsiteY9" fmla="*/ 953880 h 5104297"/>
              <a:gd name="connsiteX10" fmla="*/ 465342 w 3803030"/>
              <a:gd name="connsiteY10" fmla="*/ 317066 h 510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03030" h="5104297">
                <a:moveTo>
                  <a:pt x="465342" y="317066"/>
                </a:moveTo>
                <a:cubicBezTo>
                  <a:pt x="859949" y="178273"/>
                  <a:pt x="1845106" y="-189120"/>
                  <a:pt x="2392113" y="121123"/>
                </a:cubicBezTo>
                <a:cubicBezTo>
                  <a:pt x="2939120" y="431366"/>
                  <a:pt x="3586821" y="1441016"/>
                  <a:pt x="3747385" y="2178523"/>
                </a:cubicBezTo>
                <a:cubicBezTo>
                  <a:pt x="3907949" y="2916030"/>
                  <a:pt x="3703842" y="4059030"/>
                  <a:pt x="3355499" y="4546166"/>
                </a:cubicBezTo>
                <a:cubicBezTo>
                  <a:pt x="3007156" y="5033302"/>
                  <a:pt x="2122692" y="5123108"/>
                  <a:pt x="1657328" y="5101337"/>
                </a:cubicBezTo>
                <a:cubicBezTo>
                  <a:pt x="1191964" y="5079566"/>
                  <a:pt x="672170" y="4761158"/>
                  <a:pt x="563313" y="4415537"/>
                </a:cubicBezTo>
                <a:cubicBezTo>
                  <a:pt x="454456" y="4069916"/>
                  <a:pt x="857228" y="3381395"/>
                  <a:pt x="1004185" y="3027609"/>
                </a:cubicBezTo>
                <a:cubicBezTo>
                  <a:pt x="1151142" y="2673823"/>
                  <a:pt x="1447778" y="2510537"/>
                  <a:pt x="1445056" y="2292823"/>
                </a:cubicBezTo>
                <a:cubicBezTo>
                  <a:pt x="1442335" y="2075109"/>
                  <a:pt x="1224620" y="1944480"/>
                  <a:pt x="987856" y="1721323"/>
                </a:cubicBezTo>
                <a:cubicBezTo>
                  <a:pt x="751092" y="1498166"/>
                  <a:pt x="108834" y="1190644"/>
                  <a:pt x="24470" y="953880"/>
                </a:cubicBezTo>
                <a:cubicBezTo>
                  <a:pt x="-59894" y="717116"/>
                  <a:pt x="70735" y="455859"/>
                  <a:pt x="465342" y="317066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DFC5AB4-7252-DD48-A524-9DCC3FFF1F8E}"/>
              </a:ext>
            </a:extLst>
          </p:cNvPr>
          <p:cNvSpPr/>
          <p:nvPr/>
        </p:nvSpPr>
        <p:spPr>
          <a:xfrm>
            <a:off x="1522175" y="4097648"/>
            <a:ext cx="902837" cy="908981"/>
          </a:xfrm>
          <a:prstGeom prst="rect">
            <a:avLst/>
          </a:prstGeom>
          <a:solidFill>
            <a:schemeClr val="bg1"/>
          </a:solidFill>
          <a:ln w="1905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C325DBB-F165-9E48-88FF-E52BA3545A36}"/>
              </a:ext>
            </a:extLst>
          </p:cNvPr>
          <p:cNvSpPr/>
          <p:nvPr/>
        </p:nvSpPr>
        <p:spPr>
          <a:xfrm>
            <a:off x="2727892" y="5100881"/>
            <a:ext cx="1407142" cy="828481"/>
          </a:xfrm>
          <a:prstGeom prst="rect">
            <a:avLst/>
          </a:prstGeom>
          <a:solidFill>
            <a:schemeClr val="bg1"/>
          </a:solidFill>
          <a:ln w="1905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21217317-21DB-E941-920C-377E3157FBB1}"/>
              </a:ext>
            </a:extLst>
          </p:cNvPr>
          <p:cNvSpPr txBox="1"/>
          <p:nvPr/>
        </p:nvSpPr>
        <p:spPr>
          <a:xfrm>
            <a:off x="340688" y="6019882"/>
            <a:ext cx="1928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QUADRILATÈRES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A096C41D-C8BA-9E4C-B7ED-49B37A84A704}"/>
              </a:ext>
            </a:extLst>
          </p:cNvPr>
          <p:cNvSpPr txBox="1"/>
          <p:nvPr/>
        </p:nvSpPr>
        <p:spPr>
          <a:xfrm>
            <a:off x="2620761" y="5875786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rectangle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B87C835B-F8D0-5144-9FA0-67A02B3FA9C4}"/>
              </a:ext>
            </a:extLst>
          </p:cNvPr>
          <p:cNvSpPr txBox="1"/>
          <p:nvPr/>
        </p:nvSpPr>
        <p:spPr>
          <a:xfrm>
            <a:off x="1178393" y="4981494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carré</a:t>
            </a:r>
          </a:p>
        </p:txBody>
      </p:sp>
      <p:sp>
        <p:nvSpPr>
          <p:cNvPr id="64" name="Forme libre 63">
            <a:extLst>
              <a:ext uri="{FF2B5EF4-FFF2-40B4-BE49-F238E27FC236}">
                <a16:creationId xmlns:a16="http://schemas.microsoft.com/office/drawing/2014/main" id="{66781DAC-4A18-9344-9ADC-75B85BC55BB4}"/>
              </a:ext>
            </a:extLst>
          </p:cNvPr>
          <p:cNvSpPr/>
          <p:nvPr/>
        </p:nvSpPr>
        <p:spPr>
          <a:xfrm>
            <a:off x="864034" y="982438"/>
            <a:ext cx="3827473" cy="5465388"/>
          </a:xfrm>
          <a:custGeom>
            <a:avLst/>
            <a:gdLst>
              <a:gd name="connsiteX0" fmla="*/ 1666895 w 3827473"/>
              <a:gd name="connsiteY0" fmla="*/ 323848 h 5465388"/>
              <a:gd name="connsiteX1" fmla="*/ 2548637 w 3827473"/>
              <a:gd name="connsiteY1" fmla="*/ 13605 h 5465388"/>
              <a:gd name="connsiteX2" fmla="*/ 3593666 w 3827473"/>
              <a:gd name="connsiteY2" fmla="*/ 748391 h 5465388"/>
              <a:gd name="connsiteX3" fmla="*/ 3348737 w 3827473"/>
              <a:gd name="connsiteY3" fmla="*/ 1858733 h 5465388"/>
              <a:gd name="connsiteX4" fmla="*/ 2695595 w 3827473"/>
              <a:gd name="connsiteY4" fmla="*/ 2495548 h 5465388"/>
              <a:gd name="connsiteX5" fmla="*/ 2369023 w 3827473"/>
              <a:gd name="connsiteY5" fmla="*/ 3148691 h 5465388"/>
              <a:gd name="connsiteX6" fmla="*/ 2466995 w 3827473"/>
              <a:gd name="connsiteY6" fmla="*/ 3687533 h 5465388"/>
              <a:gd name="connsiteX7" fmla="*/ 3218109 w 3827473"/>
              <a:gd name="connsiteY7" fmla="*/ 3834491 h 5465388"/>
              <a:gd name="connsiteX8" fmla="*/ 3756952 w 3827473"/>
              <a:gd name="connsiteY8" fmla="*/ 4128405 h 5465388"/>
              <a:gd name="connsiteX9" fmla="*/ 3773280 w 3827473"/>
              <a:gd name="connsiteY9" fmla="*/ 4895848 h 5465388"/>
              <a:gd name="connsiteX10" fmla="*/ 3316080 w 3827473"/>
              <a:gd name="connsiteY10" fmla="*/ 5418362 h 5465388"/>
              <a:gd name="connsiteX11" fmla="*/ 2450666 w 3827473"/>
              <a:gd name="connsiteY11" fmla="*/ 5418362 h 5465388"/>
              <a:gd name="connsiteX12" fmla="*/ 1666895 w 3827473"/>
              <a:gd name="connsiteY12" fmla="*/ 5222419 h 5465388"/>
              <a:gd name="connsiteX13" fmla="*/ 1291337 w 3827473"/>
              <a:gd name="connsiteY13" fmla="*/ 4699905 h 5465388"/>
              <a:gd name="connsiteX14" fmla="*/ 621866 w 3827473"/>
              <a:gd name="connsiteY14" fmla="*/ 4405991 h 5465388"/>
              <a:gd name="connsiteX15" fmla="*/ 34037 w 3827473"/>
              <a:gd name="connsiteY15" fmla="*/ 3573233 h 5465388"/>
              <a:gd name="connsiteX16" fmla="*/ 115680 w 3827473"/>
              <a:gd name="connsiteY16" fmla="*/ 2413905 h 5465388"/>
              <a:gd name="connsiteX17" fmla="*/ 491237 w 3827473"/>
              <a:gd name="connsiteY17" fmla="*/ 1581148 h 5465388"/>
              <a:gd name="connsiteX18" fmla="*/ 964766 w 3827473"/>
              <a:gd name="connsiteY18" fmla="*/ 976991 h 5465388"/>
              <a:gd name="connsiteX19" fmla="*/ 1666895 w 3827473"/>
              <a:gd name="connsiteY19" fmla="*/ 323848 h 546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27473" h="5465388">
                <a:moveTo>
                  <a:pt x="1666895" y="323848"/>
                </a:moveTo>
                <a:cubicBezTo>
                  <a:pt x="1930873" y="163284"/>
                  <a:pt x="2227509" y="-57152"/>
                  <a:pt x="2548637" y="13605"/>
                </a:cubicBezTo>
                <a:cubicBezTo>
                  <a:pt x="2869765" y="84362"/>
                  <a:pt x="3460316" y="440870"/>
                  <a:pt x="3593666" y="748391"/>
                </a:cubicBezTo>
                <a:cubicBezTo>
                  <a:pt x="3727016" y="1055912"/>
                  <a:pt x="3498416" y="1567540"/>
                  <a:pt x="3348737" y="1858733"/>
                </a:cubicBezTo>
                <a:cubicBezTo>
                  <a:pt x="3199058" y="2149926"/>
                  <a:pt x="2858881" y="2280555"/>
                  <a:pt x="2695595" y="2495548"/>
                </a:cubicBezTo>
                <a:cubicBezTo>
                  <a:pt x="2532309" y="2710541"/>
                  <a:pt x="2407123" y="2950027"/>
                  <a:pt x="2369023" y="3148691"/>
                </a:cubicBezTo>
                <a:cubicBezTo>
                  <a:pt x="2330923" y="3347355"/>
                  <a:pt x="2325481" y="3573233"/>
                  <a:pt x="2466995" y="3687533"/>
                </a:cubicBezTo>
                <a:cubicBezTo>
                  <a:pt x="2608509" y="3801833"/>
                  <a:pt x="3003116" y="3761012"/>
                  <a:pt x="3218109" y="3834491"/>
                </a:cubicBezTo>
                <a:cubicBezTo>
                  <a:pt x="3433102" y="3907970"/>
                  <a:pt x="3664424" y="3951512"/>
                  <a:pt x="3756952" y="4128405"/>
                </a:cubicBezTo>
                <a:cubicBezTo>
                  <a:pt x="3849480" y="4305298"/>
                  <a:pt x="3846759" y="4680855"/>
                  <a:pt x="3773280" y="4895848"/>
                </a:cubicBezTo>
                <a:cubicBezTo>
                  <a:pt x="3699801" y="5110841"/>
                  <a:pt x="3536516" y="5331276"/>
                  <a:pt x="3316080" y="5418362"/>
                </a:cubicBezTo>
                <a:cubicBezTo>
                  <a:pt x="3095644" y="5505448"/>
                  <a:pt x="2725530" y="5451019"/>
                  <a:pt x="2450666" y="5418362"/>
                </a:cubicBezTo>
                <a:cubicBezTo>
                  <a:pt x="2175802" y="5385705"/>
                  <a:pt x="1860117" y="5342162"/>
                  <a:pt x="1666895" y="5222419"/>
                </a:cubicBezTo>
                <a:cubicBezTo>
                  <a:pt x="1473673" y="5102676"/>
                  <a:pt x="1465508" y="4835976"/>
                  <a:pt x="1291337" y="4699905"/>
                </a:cubicBezTo>
                <a:cubicBezTo>
                  <a:pt x="1117165" y="4563834"/>
                  <a:pt x="831416" y="4593770"/>
                  <a:pt x="621866" y="4405991"/>
                </a:cubicBezTo>
                <a:cubicBezTo>
                  <a:pt x="412316" y="4218212"/>
                  <a:pt x="118401" y="3905247"/>
                  <a:pt x="34037" y="3573233"/>
                </a:cubicBezTo>
                <a:cubicBezTo>
                  <a:pt x="-50327" y="3241219"/>
                  <a:pt x="39480" y="2745919"/>
                  <a:pt x="115680" y="2413905"/>
                </a:cubicBezTo>
                <a:cubicBezTo>
                  <a:pt x="191880" y="2081891"/>
                  <a:pt x="349723" y="1820634"/>
                  <a:pt x="491237" y="1581148"/>
                </a:cubicBezTo>
                <a:cubicBezTo>
                  <a:pt x="632751" y="1341662"/>
                  <a:pt x="766102" y="1183820"/>
                  <a:pt x="964766" y="976991"/>
                </a:cubicBezTo>
                <a:cubicBezTo>
                  <a:pt x="1163430" y="770162"/>
                  <a:pt x="1402917" y="484412"/>
                  <a:pt x="1666895" y="323848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0FBE8ABB-A565-AD45-8A0D-063E03DF517D}"/>
              </a:ext>
            </a:extLst>
          </p:cNvPr>
          <p:cNvGrpSpPr/>
          <p:nvPr/>
        </p:nvGrpSpPr>
        <p:grpSpPr>
          <a:xfrm rot="18831845">
            <a:off x="1917112" y="4048324"/>
            <a:ext cx="112965" cy="109937"/>
            <a:chOff x="2955783" y="3067069"/>
            <a:chExt cx="112965" cy="109937"/>
          </a:xfrm>
        </p:grpSpPr>
        <p:cxnSp>
          <p:nvCxnSpPr>
            <p:cNvPr id="74" name="Connecteur droit 73">
              <a:extLst>
                <a:ext uri="{FF2B5EF4-FFF2-40B4-BE49-F238E27FC236}">
                  <a16:creationId xmlns:a16="http://schemas.microsoft.com/office/drawing/2014/main" id="{93439434-4F07-314B-9097-734F2ECBF9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5816FFF7-E5F2-324C-88BE-3CDC1851A6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6E35354D-121F-B541-BCBE-5AC80EC9F0D5}"/>
              </a:ext>
            </a:extLst>
          </p:cNvPr>
          <p:cNvGrpSpPr/>
          <p:nvPr/>
        </p:nvGrpSpPr>
        <p:grpSpPr>
          <a:xfrm rot="18831845">
            <a:off x="1917112" y="4951659"/>
            <a:ext cx="112965" cy="109937"/>
            <a:chOff x="2955783" y="3067069"/>
            <a:chExt cx="112965" cy="109937"/>
          </a:xfrm>
        </p:grpSpPr>
        <p:cxnSp>
          <p:nvCxnSpPr>
            <p:cNvPr id="78" name="Connecteur droit 77">
              <a:extLst>
                <a:ext uri="{FF2B5EF4-FFF2-40B4-BE49-F238E27FC236}">
                  <a16:creationId xmlns:a16="http://schemas.microsoft.com/office/drawing/2014/main" id="{0F8B5674-E1AE-FC49-A83E-C8A8F45C9D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>
              <a:extLst>
                <a:ext uri="{FF2B5EF4-FFF2-40B4-BE49-F238E27FC236}">
                  <a16:creationId xmlns:a16="http://schemas.microsoft.com/office/drawing/2014/main" id="{4567C56B-661C-9D44-B49F-6BC7BC9CE6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CF845BFF-EF90-6A44-A0DE-CD4FACCB3F70}"/>
              </a:ext>
            </a:extLst>
          </p:cNvPr>
          <p:cNvGrpSpPr/>
          <p:nvPr/>
        </p:nvGrpSpPr>
        <p:grpSpPr>
          <a:xfrm rot="2616259">
            <a:off x="2368530" y="4486682"/>
            <a:ext cx="112965" cy="109937"/>
            <a:chOff x="2955783" y="3067069"/>
            <a:chExt cx="112965" cy="109937"/>
          </a:xfrm>
        </p:grpSpPr>
        <p:cxnSp>
          <p:nvCxnSpPr>
            <p:cNvPr id="81" name="Connecteur droit 80">
              <a:extLst>
                <a:ext uri="{FF2B5EF4-FFF2-40B4-BE49-F238E27FC236}">
                  <a16:creationId xmlns:a16="http://schemas.microsoft.com/office/drawing/2014/main" id="{1DC4CBAE-BD19-444D-B173-F6343CD394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>
              <a:extLst>
                <a:ext uri="{FF2B5EF4-FFF2-40B4-BE49-F238E27FC236}">
                  <a16:creationId xmlns:a16="http://schemas.microsoft.com/office/drawing/2014/main" id="{4A961686-ADB9-A84E-968A-9E5AFADB18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e 82">
            <a:extLst>
              <a:ext uri="{FF2B5EF4-FFF2-40B4-BE49-F238E27FC236}">
                <a16:creationId xmlns:a16="http://schemas.microsoft.com/office/drawing/2014/main" id="{0B7D5970-A1E8-454E-9D51-AD44DAFA0649}"/>
              </a:ext>
            </a:extLst>
          </p:cNvPr>
          <p:cNvGrpSpPr/>
          <p:nvPr/>
        </p:nvGrpSpPr>
        <p:grpSpPr>
          <a:xfrm rot="2616259">
            <a:off x="1465343" y="4514564"/>
            <a:ext cx="112965" cy="109937"/>
            <a:chOff x="2955783" y="3067069"/>
            <a:chExt cx="112965" cy="109937"/>
          </a:xfrm>
        </p:grpSpPr>
        <p:cxnSp>
          <p:nvCxnSpPr>
            <p:cNvPr id="84" name="Connecteur droit 83">
              <a:extLst>
                <a:ext uri="{FF2B5EF4-FFF2-40B4-BE49-F238E27FC236}">
                  <a16:creationId xmlns:a16="http://schemas.microsoft.com/office/drawing/2014/main" id="{24359331-9D59-E947-815B-7D973C74F5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>
              <a:extLst>
                <a:ext uri="{FF2B5EF4-FFF2-40B4-BE49-F238E27FC236}">
                  <a16:creationId xmlns:a16="http://schemas.microsoft.com/office/drawing/2014/main" id="{145BF7E4-4023-7544-88A0-03A88F86DB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E380DB7F-2F32-2947-8FD8-1B0DC7E104E9}"/>
              </a:ext>
            </a:extLst>
          </p:cNvPr>
          <p:cNvGrpSpPr/>
          <p:nvPr/>
        </p:nvGrpSpPr>
        <p:grpSpPr>
          <a:xfrm rot="2616259">
            <a:off x="4078551" y="5409729"/>
            <a:ext cx="112965" cy="109937"/>
            <a:chOff x="2955783" y="3067069"/>
            <a:chExt cx="112965" cy="109937"/>
          </a:xfrm>
        </p:grpSpPr>
        <p:cxnSp>
          <p:nvCxnSpPr>
            <p:cNvPr id="87" name="Connecteur droit 86">
              <a:extLst>
                <a:ext uri="{FF2B5EF4-FFF2-40B4-BE49-F238E27FC236}">
                  <a16:creationId xmlns:a16="http://schemas.microsoft.com/office/drawing/2014/main" id="{6DC1A809-D2E6-9C48-A370-00AF9A86C2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>
              <a:extLst>
                <a:ext uri="{FF2B5EF4-FFF2-40B4-BE49-F238E27FC236}">
                  <a16:creationId xmlns:a16="http://schemas.microsoft.com/office/drawing/2014/main" id="{85EBB795-D590-A345-A5D0-4FDF596A26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C36F3CF8-5B08-1A49-A0A8-F533762E0FE1}"/>
              </a:ext>
            </a:extLst>
          </p:cNvPr>
          <p:cNvGrpSpPr/>
          <p:nvPr/>
        </p:nvGrpSpPr>
        <p:grpSpPr>
          <a:xfrm rot="2616259">
            <a:off x="2671409" y="5426303"/>
            <a:ext cx="112965" cy="109937"/>
            <a:chOff x="2955783" y="3067069"/>
            <a:chExt cx="112965" cy="109937"/>
          </a:xfrm>
        </p:grpSpPr>
        <p:cxnSp>
          <p:nvCxnSpPr>
            <p:cNvPr id="90" name="Connecteur droit 89">
              <a:extLst>
                <a:ext uri="{FF2B5EF4-FFF2-40B4-BE49-F238E27FC236}">
                  <a16:creationId xmlns:a16="http://schemas.microsoft.com/office/drawing/2014/main" id="{C7AA746B-0240-DF45-BB7B-D2F85F6393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>
              <a:extLst>
                <a:ext uri="{FF2B5EF4-FFF2-40B4-BE49-F238E27FC236}">
                  <a16:creationId xmlns:a16="http://schemas.microsoft.com/office/drawing/2014/main" id="{A2D7F5AB-B84D-1D40-B8FF-9A553B194D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14830D9A-6A88-3C48-873E-5C2AE1113C88}"/>
              </a:ext>
            </a:extLst>
          </p:cNvPr>
          <p:cNvCxnSpPr>
            <a:cxnSpLocks/>
          </p:cNvCxnSpPr>
          <p:nvPr/>
        </p:nvCxnSpPr>
        <p:spPr>
          <a:xfrm rot="2616259" flipV="1">
            <a:off x="2684852" y="5497772"/>
            <a:ext cx="86040" cy="8160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1B9A2185-6BDA-E147-B222-C83E6CC7E297}"/>
              </a:ext>
            </a:extLst>
          </p:cNvPr>
          <p:cNvCxnSpPr>
            <a:cxnSpLocks/>
          </p:cNvCxnSpPr>
          <p:nvPr/>
        </p:nvCxnSpPr>
        <p:spPr>
          <a:xfrm rot="2616259" flipV="1">
            <a:off x="4091993" y="5484092"/>
            <a:ext cx="86040" cy="8160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Ellipse 93">
            <a:extLst>
              <a:ext uri="{FF2B5EF4-FFF2-40B4-BE49-F238E27FC236}">
                <a16:creationId xmlns:a16="http://schemas.microsoft.com/office/drawing/2014/main" id="{9E134C26-AEBB-7E4C-AA75-4B1A2E526F61}"/>
              </a:ext>
            </a:extLst>
          </p:cNvPr>
          <p:cNvSpPr/>
          <p:nvPr/>
        </p:nvSpPr>
        <p:spPr>
          <a:xfrm>
            <a:off x="3391331" y="5041416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053D2728-F265-A44C-B8F9-CDDA2A866674}"/>
              </a:ext>
            </a:extLst>
          </p:cNvPr>
          <p:cNvSpPr/>
          <p:nvPr/>
        </p:nvSpPr>
        <p:spPr>
          <a:xfrm>
            <a:off x="3389087" y="5872898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F20C2E43-EAD6-EA4C-A4E0-5423FD714072}"/>
              </a:ext>
            </a:extLst>
          </p:cNvPr>
          <p:cNvGrpSpPr/>
          <p:nvPr/>
        </p:nvGrpSpPr>
        <p:grpSpPr>
          <a:xfrm>
            <a:off x="2733314" y="5807789"/>
            <a:ext cx="99300" cy="110843"/>
            <a:chOff x="8220773" y="5859391"/>
            <a:chExt cx="99300" cy="110843"/>
          </a:xfrm>
        </p:grpSpPr>
        <p:cxnSp>
          <p:nvCxnSpPr>
            <p:cNvPr id="97" name="Connecteur droit 96">
              <a:extLst>
                <a:ext uri="{FF2B5EF4-FFF2-40B4-BE49-F238E27FC236}">
                  <a16:creationId xmlns:a16="http://schemas.microsoft.com/office/drawing/2014/main" id="{AA381C39-EC9E-2E4E-9079-F47E15D15D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>
              <a:extLst>
                <a:ext uri="{FF2B5EF4-FFF2-40B4-BE49-F238E27FC236}">
                  <a16:creationId xmlns:a16="http://schemas.microsoft.com/office/drawing/2014/main" id="{0ACB49C6-82E0-4645-AFA3-525A947BE1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378CA7C7-27FB-2943-9C9A-FC356B8DBD90}"/>
              </a:ext>
            </a:extLst>
          </p:cNvPr>
          <p:cNvGrpSpPr/>
          <p:nvPr/>
        </p:nvGrpSpPr>
        <p:grpSpPr>
          <a:xfrm rot="5400000">
            <a:off x="2737513" y="5106141"/>
            <a:ext cx="99300" cy="110843"/>
            <a:chOff x="8220773" y="5859391"/>
            <a:chExt cx="99300" cy="110843"/>
          </a:xfrm>
        </p:grpSpPr>
        <p:cxnSp>
          <p:nvCxnSpPr>
            <p:cNvPr id="101" name="Connecteur droit 100">
              <a:extLst>
                <a:ext uri="{FF2B5EF4-FFF2-40B4-BE49-F238E27FC236}">
                  <a16:creationId xmlns:a16="http://schemas.microsoft.com/office/drawing/2014/main" id="{430AEFA4-291B-9040-9774-59960FD543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>
              <a:extLst>
                <a:ext uri="{FF2B5EF4-FFF2-40B4-BE49-F238E27FC236}">
                  <a16:creationId xmlns:a16="http://schemas.microsoft.com/office/drawing/2014/main" id="{15590B14-9910-F34B-AFAF-1335C6446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18428B49-E49D-5A44-8B2E-730903231542}"/>
              </a:ext>
            </a:extLst>
          </p:cNvPr>
          <p:cNvGrpSpPr/>
          <p:nvPr/>
        </p:nvGrpSpPr>
        <p:grpSpPr>
          <a:xfrm rot="10800000">
            <a:off x="4031528" y="5109267"/>
            <a:ext cx="99300" cy="110843"/>
            <a:chOff x="8220773" y="5859391"/>
            <a:chExt cx="99300" cy="110843"/>
          </a:xfrm>
        </p:grpSpPr>
        <p:cxnSp>
          <p:nvCxnSpPr>
            <p:cNvPr id="104" name="Connecteur droit 103">
              <a:extLst>
                <a:ext uri="{FF2B5EF4-FFF2-40B4-BE49-F238E27FC236}">
                  <a16:creationId xmlns:a16="http://schemas.microsoft.com/office/drawing/2014/main" id="{7602B453-07C0-2045-A508-E87087FC4F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104">
              <a:extLst>
                <a:ext uri="{FF2B5EF4-FFF2-40B4-BE49-F238E27FC236}">
                  <a16:creationId xmlns:a16="http://schemas.microsoft.com/office/drawing/2014/main" id="{8F6CD9A0-AD40-2646-8F3B-B70001AD7A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e 105">
            <a:extLst>
              <a:ext uri="{FF2B5EF4-FFF2-40B4-BE49-F238E27FC236}">
                <a16:creationId xmlns:a16="http://schemas.microsoft.com/office/drawing/2014/main" id="{8B18F7D1-B0F6-984E-AAC4-67CBF6B2B398}"/>
              </a:ext>
            </a:extLst>
          </p:cNvPr>
          <p:cNvGrpSpPr/>
          <p:nvPr/>
        </p:nvGrpSpPr>
        <p:grpSpPr>
          <a:xfrm rot="16200000">
            <a:off x="4026070" y="5814356"/>
            <a:ext cx="99300" cy="110843"/>
            <a:chOff x="8220773" y="5859391"/>
            <a:chExt cx="99300" cy="110843"/>
          </a:xfrm>
        </p:grpSpPr>
        <p:cxnSp>
          <p:nvCxnSpPr>
            <p:cNvPr id="107" name="Connecteur droit 106">
              <a:extLst>
                <a:ext uri="{FF2B5EF4-FFF2-40B4-BE49-F238E27FC236}">
                  <a16:creationId xmlns:a16="http://schemas.microsoft.com/office/drawing/2014/main" id="{EC7B0A35-BB2C-4A4D-AC51-87DDEAEEDE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>
              <a:extLst>
                <a:ext uri="{FF2B5EF4-FFF2-40B4-BE49-F238E27FC236}">
                  <a16:creationId xmlns:a16="http://schemas.microsoft.com/office/drawing/2014/main" id="{9DCFA543-9E23-BF44-88AA-9456218804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AA0D309E-8C73-D146-8359-06674664FD29}"/>
              </a:ext>
            </a:extLst>
          </p:cNvPr>
          <p:cNvGrpSpPr/>
          <p:nvPr/>
        </p:nvGrpSpPr>
        <p:grpSpPr>
          <a:xfrm rot="16200000">
            <a:off x="2319921" y="4893430"/>
            <a:ext cx="99300" cy="110843"/>
            <a:chOff x="8220773" y="5859391"/>
            <a:chExt cx="99300" cy="110843"/>
          </a:xfrm>
        </p:grpSpPr>
        <p:cxnSp>
          <p:nvCxnSpPr>
            <p:cNvPr id="110" name="Connecteur droit 109">
              <a:extLst>
                <a:ext uri="{FF2B5EF4-FFF2-40B4-BE49-F238E27FC236}">
                  <a16:creationId xmlns:a16="http://schemas.microsoft.com/office/drawing/2014/main" id="{EEDC1608-0932-934E-B18F-B7E91F4A8B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cteur droit 110">
              <a:extLst>
                <a:ext uri="{FF2B5EF4-FFF2-40B4-BE49-F238E27FC236}">
                  <a16:creationId xmlns:a16="http://schemas.microsoft.com/office/drawing/2014/main" id="{185F35B5-264E-1644-8BD6-B1688C71FA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e 111">
            <a:extLst>
              <a:ext uri="{FF2B5EF4-FFF2-40B4-BE49-F238E27FC236}">
                <a16:creationId xmlns:a16="http://schemas.microsoft.com/office/drawing/2014/main" id="{619191CA-AA49-034D-BE2B-0F670BA50729}"/>
              </a:ext>
            </a:extLst>
          </p:cNvPr>
          <p:cNvGrpSpPr/>
          <p:nvPr/>
        </p:nvGrpSpPr>
        <p:grpSpPr>
          <a:xfrm rot="5400000">
            <a:off x="1535547" y="4090954"/>
            <a:ext cx="99300" cy="110843"/>
            <a:chOff x="8220773" y="5859391"/>
            <a:chExt cx="99300" cy="110843"/>
          </a:xfrm>
        </p:grpSpPr>
        <p:cxnSp>
          <p:nvCxnSpPr>
            <p:cNvPr id="113" name="Connecteur droit 112">
              <a:extLst>
                <a:ext uri="{FF2B5EF4-FFF2-40B4-BE49-F238E27FC236}">
                  <a16:creationId xmlns:a16="http://schemas.microsoft.com/office/drawing/2014/main" id="{4921CD1C-ABA4-3B4A-832B-539F792921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eur droit 113">
              <a:extLst>
                <a:ext uri="{FF2B5EF4-FFF2-40B4-BE49-F238E27FC236}">
                  <a16:creationId xmlns:a16="http://schemas.microsoft.com/office/drawing/2014/main" id="{CD1D408F-52CD-474A-9F00-F5F990BF3D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162E29D4-CD48-A74A-8544-8B300A84432B}"/>
              </a:ext>
            </a:extLst>
          </p:cNvPr>
          <p:cNvGrpSpPr/>
          <p:nvPr/>
        </p:nvGrpSpPr>
        <p:grpSpPr>
          <a:xfrm>
            <a:off x="1533636" y="4886988"/>
            <a:ext cx="99300" cy="110843"/>
            <a:chOff x="8220773" y="5859391"/>
            <a:chExt cx="99300" cy="110843"/>
          </a:xfrm>
        </p:grpSpPr>
        <p:cxnSp>
          <p:nvCxnSpPr>
            <p:cNvPr id="116" name="Connecteur droit 115">
              <a:extLst>
                <a:ext uri="{FF2B5EF4-FFF2-40B4-BE49-F238E27FC236}">
                  <a16:creationId xmlns:a16="http://schemas.microsoft.com/office/drawing/2014/main" id="{7DB9D043-7D15-9D47-BD42-927C9191AA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cteur droit 116">
              <a:extLst>
                <a:ext uri="{FF2B5EF4-FFF2-40B4-BE49-F238E27FC236}">
                  <a16:creationId xmlns:a16="http://schemas.microsoft.com/office/drawing/2014/main" id="{5D2D7549-36CF-1B44-BF89-F7C06D0903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e 117">
            <a:extLst>
              <a:ext uri="{FF2B5EF4-FFF2-40B4-BE49-F238E27FC236}">
                <a16:creationId xmlns:a16="http://schemas.microsoft.com/office/drawing/2014/main" id="{98267089-3254-1642-AF25-84162994D97B}"/>
              </a:ext>
            </a:extLst>
          </p:cNvPr>
          <p:cNvGrpSpPr/>
          <p:nvPr/>
        </p:nvGrpSpPr>
        <p:grpSpPr>
          <a:xfrm rot="10800000">
            <a:off x="2318957" y="4099072"/>
            <a:ext cx="99300" cy="110843"/>
            <a:chOff x="8220773" y="5859391"/>
            <a:chExt cx="99300" cy="110843"/>
          </a:xfrm>
        </p:grpSpPr>
        <p:cxnSp>
          <p:nvCxnSpPr>
            <p:cNvPr id="119" name="Connecteur droit 118">
              <a:extLst>
                <a:ext uri="{FF2B5EF4-FFF2-40B4-BE49-F238E27FC236}">
                  <a16:creationId xmlns:a16="http://schemas.microsoft.com/office/drawing/2014/main" id="{93104056-6C48-C144-B1B2-717214E02F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119">
              <a:extLst>
                <a:ext uri="{FF2B5EF4-FFF2-40B4-BE49-F238E27FC236}">
                  <a16:creationId xmlns:a16="http://schemas.microsoft.com/office/drawing/2014/main" id="{E3E2C581-7B80-2947-B20A-CBDC8661A1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39734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Proportionnalité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</a:t>
              </a: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A91F3AAE-6B56-D44A-9732-0489C5248693}"/>
              </a:ext>
            </a:extLst>
          </p:cNvPr>
          <p:cNvSpPr txBox="1"/>
          <p:nvPr/>
        </p:nvSpPr>
        <p:spPr>
          <a:xfrm>
            <a:off x="3589361" y="1091821"/>
            <a:ext cx="5732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Ex. 7p.170 / ex.18 et 19 p.171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AF9E075-851C-6D44-802C-69D3C41CE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10" y="2852859"/>
            <a:ext cx="5674156" cy="158986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760A25B-7676-D246-B30B-7AEA4CC37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084" y="1665257"/>
            <a:ext cx="5395796" cy="225496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694B140-285D-1D42-B589-067156A48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084" y="4118492"/>
            <a:ext cx="5395796" cy="218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0970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12444" y="12799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hjhjk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27287" y="148328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synthèse</a:t>
              </a:r>
            </a:p>
          </p:txBody>
        </p:sp>
      </p:grpSp>
      <p:sp>
        <p:nvSpPr>
          <p:cNvPr id="4" name="Nuage 3">
            <a:extLst>
              <a:ext uri="{FF2B5EF4-FFF2-40B4-BE49-F238E27FC236}">
                <a16:creationId xmlns:a16="http://schemas.microsoft.com/office/drawing/2014/main" id="{D21ADA47-C891-A049-A778-467E9CEAD4DE}"/>
              </a:ext>
            </a:extLst>
          </p:cNvPr>
          <p:cNvSpPr/>
          <p:nvPr/>
        </p:nvSpPr>
        <p:spPr>
          <a:xfrm>
            <a:off x="5101939" y="2941829"/>
            <a:ext cx="1975104" cy="1316736"/>
          </a:xfrm>
          <a:prstGeom prst="cloud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Figures</a:t>
            </a:r>
          </a:p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planes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21D5379-7D49-AF41-A6A8-4825BD12AB8E}"/>
              </a:ext>
            </a:extLst>
          </p:cNvPr>
          <p:cNvSpPr/>
          <p:nvPr/>
        </p:nvSpPr>
        <p:spPr>
          <a:xfrm>
            <a:off x="5456571" y="1246350"/>
            <a:ext cx="1085850" cy="108585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619AAD8-2437-6740-9090-756E749701E1}"/>
              </a:ext>
            </a:extLst>
          </p:cNvPr>
          <p:cNvCxnSpPr>
            <a:cxnSpLocks/>
          </p:cNvCxnSpPr>
          <p:nvPr/>
        </p:nvCxnSpPr>
        <p:spPr>
          <a:xfrm>
            <a:off x="5999496" y="1789275"/>
            <a:ext cx="464366" cy="2812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B9A1D5B-AA6E-284F-A427-BB77FD6A9691}"/>
              </a:ext>
            </a:extLst>
          </p:cNvPr>
          <p:cNvCxnSpPr>
            <a:cxnSpLocks/>
            <a:endCxn id="3" idx="0"/>
          </p:cNvCxnSpPr>
          <p:nvPr/>
        </p:nvCxnSpPr>
        <p:spPr>
          <a:xfrm flipV="1">
            <a:off x="5999496" y="1246350"/>
            <a:ext cx="0" cy="54292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303F558-2646-A347-A360-FE73AC8CB14B}"/>
              </a:ext>
            </a:extLst>
          </p:cNvPr>
          <p:cNvCxnSpPr>
            <a:cxnSpLocks/>
          </p:cNvCxnSpPr>
          <p:nvPr/>
        </p:nvCxnSpPr>
        <p:spPr>
          <a:xfrm>
            <a:off x="5943473" y="1458686"/>
            <a:ext cx="12186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7FD96564-2563-6D4A-94AD-E75565C4FC23}"/>
              </a:ext>
            </a:extLst>
          </p:cNvPr>
          <p:cNvCxnSpPr>
            <a:cxnSpLocks/>
          </p:cNvCxnSpPr>
          <p:nvPr/>
        </p:nvCxnSpPr>
        <p:spPr>
          <a:xfrm>
            <a:off x="5943475" y="1502231"/>
            <a:ext cx="12186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1D48EB4F-D0E9-7C42-9AD4-2246EFF5654F}"/>
              </a:ext>
            </a:extLst>
          </p:cNvPr>
          <p:cNvCxnSpPr>
            <a:cxnSpLocks/>
          </p:cNvCxnSpPr>
          <p:nvPr/>
        </p:nvCxnSpPr>
        <p:spPr>
          <a:xfrm flipV="1">
            <a:off x="6089491" y="1803790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C1DA18F-50CC-4347-AC25-73D864362D45}"/>
              </a:ext>
            </a:extLst>
          </p:cNvPr>
          <p:cNvCxnSpPr>
            <a:cxnSpLocks/>
          </p:cNvCxnSpPr>
          <p:nvPr/>
        </p:nvCxnSpPr>
        <p:spPr>
          <a:xfrm flipV="1">
            <a:off x="6125779" y="1832821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BE5745A7-C028-CA4F-A346-B07039C73749}"/>
              </a:ext>
            </a:extLst>
          </p:cNvPr>
          <p:cNvSpPr txBox="1"/>
          <p:nvPr/>
        </p:nvSpPr>
        <p:spPr>
          <a:xfrm>
            <a:off x="5521445" y="892367"/>
            <a:ext cx="10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CERCLE</a:t>
            </a:r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FE3FE774-78D5-334A-B91C-787BF59C09F5}"/>
              </a:ext>
            </a:extLst>
          </p:cNvPr>
          <p:cNvSpPr/>
          <p:nvPr/>
        </p:nvSpPr>
        <p:spPr>
          <a:xfrm>
            <a:off x="8888826" y="1386530"/>
            <a:ext cx="950259" cy="1022778"/>
          </a:xfrm>
          <a:prstGeom prst="triangle">
            <a:avLst>
              <a:gd name="adj" fmla="val 25772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7B9A09B2-5100-B34A-85D2-3AA89EE8176D}"/>
              </a:ext>
            </a:extLst>
          </p:cNvPr>
          <p:cNvSpPr/>
          <p:nvPr/>
        </p:nvSpPr>
        <p:spPr>
          <a:xfrm>
            <a:off x="9532197" y="2576205"/>
            <a:ext cx="1607721" cy="917363"/>
          </a:xfrm>
          <a:prstGeom prst="triangl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Triangle 29">
            <a:extLst>
              <a:ext uri="{FF2B5EF4-FFF2-40B4-BE49-F238E27FC236}">
                <a16:creationId xmlns:a16="http://schemas.microsoft.com/office/drawing/2014/main" id="{72932BD0-9DF3-2743-94E9-08A41B536D50}"/>
              </a:ext>
            </a:extLst>
          </p:cNvPr>
          <p:cNvSpPr/>
          <p:nvPr/>
        </p:nvSpPr>
        <p:spPr>
          <a:xfrm>
            <a:off x="9146969" y="5006629"/>
            <a:ext cx="1384232" cy="1124096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riangle 30">
            <a:extLst>
              <a:ext uri="{FF2B5EF4-FFF2-40B4-BE49-F238E27FC236}">
                <a16:creationId xmlns:a16="http://schemas.microsoft.com/office/drawing/2014/main" id="{E1C17A70-A25E-A940-B038-B70FBAC4115C}"/>
              </a:ext>
            </a:extLst>
          </p:cNvPr>
          <p:cNvSpPr/>
          <p:nvPr/>
        </p:nvSpPr>
        <p:spPr>
          <a:xfrm>
            <a:off x="9945486" y="3867580"/>
            <a:ext cx="1306209" cy="1034957"/>
          </a:xfrm>
          <a:prstGeom prst="triangl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AE9AB88B-DC5C-1545-BD8C-2CCC4F7B77DA}"/>
              </a:ext>
            </a:extLst>
          </p:cNvPr>
          <p:cNvCxnSpPr>
            <a:cxnSpLocks/>
          </p:cNvCxnSpPr>
          <p:nvPr/>
        </p:nvCxnSpPr>
        <p:spPr>
          <a:xfrm>
            <a:off x="9917292" y="2964728"/>
            <a:ext cx="95042" cy="7015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B35FD475-0631-AD4C-B853-95A29176927E}"/>
              </a:ext>
            </a:extLst>
          </p:cNvPr>
          <p:cNvCxnSpPr>
            <a:cxnSpLocks/>
          </p:cNvCxnSpPr>
          <p:nvPr/>
        </p:nvCxnSpPr>
        <p:spPr>
          <a:xfrm flipH="1">
            <a:off x="10634686" y="2941829"/>
            <a:ext cx="97484" cy="9305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B27758DF-E6DF-F84A-895F-F6391D711917}"/>
              </a:ext>
            </a:extLst>
          </p:cNvPr>
          <p:cNvCxnSpPr>
            <a:cxnSpLocks/>
          </p:cNvCxnSpPr>
          <p:nvPr/>
        </p:nvCxnSpPr>
        <p:spPr>
          <a:xfrm flipH="1">
            <a:off x="9146969" y="6019882"/>
            <a:ext cx="99299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883169AF-AD40-4244-A5F2-5AEF1CC9DC47}"/>
              </a:ext>
            </a:extLst>
          </p:cNvPr>
          <p:cNvCxnSpPr>
            <a:cxnSpLocks/>
          </p:cNvCxnSpPr>
          <p:nvPr/>
        </p:nvCxnSpPr>
        <p:spPr>
          <a:xfrm flipH="1">
            <a:off x="9246268" y="6019882"/>
            <a:ext cx="1" cy="110843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BFD34D17-8FAB-AA4F-B2C8-2839680482D1}"/>
              </a:ext>
            </a:extLst>
          </p:cNvPr>
          <p:cNvSpPr/>
          <p:nvPr/>
        </p:nvSpPr>
        <p:spPr>
          <a:xfrm>
            <a:off x="10194426" y="4354830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DA3E721-0A0A-7B42-85DC-AC9CD7DB7C38}"/>
              </a:ext>
            </a:extLst>
          </p:cNvPr>
          <p:cNvSpPr/>
          <p:nvPr/>
        </p:nvSpPr>
        <p:spPr>
          <a:xfrm>
            <a:off x="10528194" y="4839738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7692A982-2D54-2749-A6FC-3FCE147D8072}"/>
              </a:ext>
            </a:extLst>
          </p:cNvPr>
          <p:cNvSpPr/>
          <p:nvPr/>
        </p:nvSpPr>
        <p:spPr>
          <a:xfrm>
            <a:off x="10869519" y="4357350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B2630BA-7AA0-624A-8F4E-855298906B16}"/>
              </a:ext>
            </a:extLst>
          </p:cNvPr>
          <p:cNvSpPr txBox="1"/>
          <p:nvPr/>
        </p:nvSpPr>
        <p:spPr>
          <a:xfrm>
            <a:off x="10336057" y="1317565"/>
            <a:ext cx="148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TRIANGLES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69CC27D8-31A9-464C-B84C-F54C220520C1}"/>
              </a:ext>
            </a:extLst>
          </p:cNvPr>
          <p:cNvSpPr txBox="1"/>
          <p:nvPr/>
        </p:nvSpPr>
        <p:spPr>
          <a:xfrm>
            <a:off x="8486625" y="2428499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latin typeface="Century Gothic" panose="020B0502020202020204" pitchFamily="34" charset="0"/>
              </a:rPr>
              <a:t>quelconque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14ED374A-4CC4-5D44-AED1-FDED09DDBF4A}"/>
              </a:ext>
            </a:extLst>
          </p:cNvPr>
          <p:cNvSpPr txBox="1"/>
          <p:nvPr/>
        </p:nvSpPr>
        <p:spPr>
          <a:xfrm>
            <a:off x="9551738" y="3430554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isocèle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C6114692-751A-DC4A-A1E8-1371CD090EDC}"/>
              </a:ext>
            </a:extLst>
          </p:cNvPr>
          <p:cNvSpPr txBox="1"/>
          <p:nvPr/>
        </p:nvSpPr>
        <p:spPr>
          <a:xfrm>
            <a:off x="9793019" y="4895108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équilatéral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607484B8-E69A-624A-A020-72E926B1702F}"/>
              </a:ext>
            </a:extLst>
          </p:cNvPr>
          <p:cNvSpPr txBox="1"/>
          <p:nvPr/>
        </p:nvSpPr>
        <p:spPr>
          <a:xfrm>
            <a:off x="9032458" y="6131605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rectangle</a:t>
            </a:r>
          </a:p>
        </p:txBody>
      </p:sp>
      <p:sp>
        <p:nvSpPr>
          <p:cNvPr id="51" name="Forme libre 50">
            <a:extLst>
              <a:ext uri="{FF2B5EF4-FFF2-40B4-BE49-F238E27FC236}">
                <a16:creationId xmlns:a16="http://schemas.microsoft.com/office/drawing/2014/main" id="{7E8D2D0A-2210-684F-9BD7-538A8AE4FF52}"/>
              </a:ext>
            </a:extLst>
          </p:cNvPr>
          <p:cNvSpPr/>
          <p:nvPr/>
        </p:nvSpPr>
        <p:spPr>
          <a:xfrm>
            <a:off x="7666282" y="1246351"/>
            <a:ext cx="3803030" cy="5451324"/>
          </a:xfrm>
          <a:custGeom>
            <a:avLst/>
            <a:gdLst>
              <a:gd name="connsiteX0" fmla="*/ 465342 w 3803030"/>
              <a:gd name="connsiteY0" fmla="*/ 317066 h 5104297"/>
              <a:gd name="connsiteX1" fmla="*/ 2392113 w 3803030"/>
              <a:gd name="connsiteY1" fmla="*/ 121123 h 5104297"/>
              <a:gd name="connsiteX2" fmla="*/ 3747385 w 3803030"/>
              <a:gd name="connsiteY2" fmla="*/ 2178523 h 5104297"/>
              <a:gd name="connsiteX3" fmla="*/ 3355499 w 3803030"/>
              <a:gd name="connsiteY3" fmla="*/ 4546166 h 5104297"/>
              <a:gd name="connsiteX4" fmla="*/ 1657328 w 3803030"/>
              <a:gd name="connsiteY4" fmla="*/ 5101337 h 5104297"/>
              <a:gd name="connsiteX5" fmla="*/ 563313 w 3803030"/>
              <a:gd name="connsiteY5" fmla="*/ 4415537 h 5104297"/>
              <a:gd name="connsiteX6" fmla="*/ 1004185 w 3803030"/>
              <a:gd name="connsiteY6" fmla="*/ 3027609 h 5104297"/>
              <a:gd name="connsiteX7" fmla="*/ 1445056 w 3803030"/>
              <a:gd name="connsiteY7" fmla="*/ 2292823 h 5104297"/>
              <a:gd name="connsiteX8" fmla="*/ 987856 w 3803030"/>
              <a:gd name="connsiteY8" fmla="*/ 1721323 h 5104297"/>
              <a:gd name="connsiteX9" fmla="*/ 24470 w 3803030"/>
              <a:gd name="connsiteY9" fmla="*/ 953880 h 5104297"/>
              <a:gd name="connsiteX10" fmla="*/ 465342 w 3803030"/>
              <a:gd name="connsiteY10" fmla="*/ 317066 h 510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03030" h="5104297">
                <a:moveTo>
                  <a:pt x="465342" y="317066"/>
                </a:moveTo>
                <a:cubicBezTo>
                  <a:pt x="859949" y="178273"/>
                  <a:pt x="1845106" y="-189120"/>
                  <a:pt x="2392113" y="121123"/>
                </a:cubicBezTo>
                <a:cubicBezTo>
                  <a:pt x="2939120" y="431366"/>
                  <a:pt x="3586821" y="1441016"/>
                  <a:pt x="3747385" y="2178523"/>
                </a:cubicBezTo>
                <a:cubicBezTo>
                  <a:pt x="3907949" y="2916030"/>
                  <a:pt x="3703842" y="4059030"/>
                  <a:pt x="3355499" y="4546166"/>
                </a:cubicBezTo>
                <a:cubicBezTo>
                  <a:pt x="3007156" y="5033302"/>
                  <a:pt x="2122692" y="5123108"/>
                  <a:pt x="1657328" y="5101337"/>
                </a:cubicBezTo>
                <a:cubicBezTo>
                  <a:pt x="1191964" y="5079566"/>
                  <a:pt x="672170" y="4761158"/>
                  <a:pt x="563313" y="4415537"/>
                </a:cubicBezTo>
                <a:cubicBezTo>
                  <a:pt x="454456" y="4069916"/>
                  <a:pt x="857228" y="3381395"/>
                  <a:pt x="1004185" y="3027609"/>
                </a:cubicBezTo>
                <a:cubicBezTo>
                  <a:pt x="1151142" y="2673823"/>
                  <a:pt x="1447778" y="2510537"/>
                  <a:pt x="1445056" y="2292823"/>
                </a:cubicBezTo>
                <a:cubicBezTo>
                  <a:pt x="1442335" y="2075109"/>
                  <a:pt x="1224620" y="1944480"/>
                  <a:pt x="987856" y="1721323"/>
                </a:cubicBezTo>
                <a:cubicBezTo>
                  <a:pt x="751092" y="1498166"/>
                  <a:pt x="108834" y="1190644"/>
                  <a:pt x="24470" y="953880"/>
                </a:cubicBezTo>
                <a:cubicBezTo>
                  <a:pt x="-59894" y="717116"/>
                  <a:pt x="70735" y="455859"/>
                  <a:pt x="465342" y="317066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DFC5AB4-7252-DD48-A524-9DCC3FFF1F8E}"/>
              </a:ext>
            </a:extLst>
          </p:cNvPr>
          <p:cNvSpPr/>
          <p:nvPr/>
        </p:nvSpPr>
        <p:spPr>
          <a:xfrm>
            <a:off x="1522175" y="4097648"/>
            <a:ext cx="902837" cy="908981"/>
          </a:xfrm>
          <a:prstGeom prst="rect">
            <a:avLst/>
          </a:prstGeom>
          <a:solidFill>
            <a:schemeClr val="bg1"/>
          </a:solidFill>
          <a:ln w="1905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C325DBB-F165-9E48-88FF-E52BA3545A36}"/>
              </a:ext>
            </a:extLst>
          </p:cNvPr>
          <p:cNvSpPr/>
          <p:nvPr/>
        </p:nvSpPr>
        <p:spPr>
          <a:xfrm>
            <a:off x="2727892" y="5100881"/>
            <a:ext cx="1407142" cy="828481"/>
          </a:xfrm>
          <a:prstGeom prst="rect">
            <a:avLst/>
          </a:prstGeom>
          <a:solidFill>
            <a:schemeClr val="bg1"/>
          </a:solidFill>
          <a:ln w="1905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Losange 55">
            <a:extLst>
              <a:ext uri="{FF2B5EF4-FFF2-40B4-BE49-F238E27FC236}">
                <a16:creationId xmlns:a16="http://schemas.microsoft.com/office/drawing/2014/main" id="{D8FFC820-9944-A842-9367-32BA3A922A05}"/>
              </a:ext>
            </a:extLst>
          </p:cNvPr>
          <p:cNvSpPr/>
          <p:nvPr/>
        </p:nvSpPr>
        <p:spPr>
          <a:xfrm>
            <a:off x="2925277" y="1238614"/>
            <a:ext cx="1012372" cy="1245611"/>
          </a:xfrm>
          <a:prstGeom prst="diamond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21217317-21DB-E941-920C-377E3157FBB1}"/>
              </a:ext>
            </a:extLst>
          </p:cNvPr>
          <p:cNvSpPr txBox="1"/>
          <p:nvPr/>
        </p:nvSpPr>
        <p:spPr>
          <a:xfrm>
            <a:off x="340688" y="6019882"/>
            <a:ext cx="1928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QUADRILATÈRES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A096C41D-C8BA-9E4C-B7ED-49B37A84A704}"/>
              </a:ext>
            </a:extLst>
          </p:cNvPr>
          <p:cNvSpPr txBox="1"/>
          <p:nvPr/>
        </p:nvSpPr>
        <p:spPr>
          <a:xfrm>
            <a:off x="2620761" y="5875786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rectangle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B87C835B-F8D0-5144-9FA0-67A02B3FA9C4}"/>
              </a:ext>
            </a:extLst>
          </p:cNvPr>
          <p:cNvSpPr txBox="1"/>
          <p:nvPr/>
        </p:nvSpPr>
        <p:spPr>
          <a:xfrm>
            <a:off x="1178393" y="4981494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carré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3BB1F587-C483-AF4C-8E93-23562A329164}"/>
              </a:ext>
            </a:extLst>
          </p:cNvPr>
          <p:cNvSpPr txBox="1"/>
          <p:nvPr/>
        </p:nvSpPr>
        <p:spPr>
          <a:xfrm>
            <a:off x="1382275" y="2035810"/>
            <a:ext cx="227149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losange</a:t>
            </a:r>
          </a:p>
        </p:txBody>
      </p:sp>
      <p:sp>
        <p:nvSpPr>
          <p:cNvPr id="64" name="Forme libre 63">
            <a:extLst>
              <a:ext uri="{FF2B5EF4-FFF2-40B4-BE49-F238E27FC236}">
                <a16:creationId xmlns:a16="http://schemas.microsoft.com/office/drawing/2014/main" id="{66781DAC-4A18-9344-9ADC-75B85BC55BB4}"/>
              </a:ext>
            </a:extLst>
          </p:cNvPr>
          <p:cNvSpPr/>
          <p:nvPr/>
        </p:nvSpPr>
        <p:spPr>
          <a:xfrm>
            <a:off x="864034" y="982438"/>
            <a:ext cx="3827473" cy="5465388"/>
          </a:xfrm>
          <a:custGeom>
            <a:avLst/>
            <a:gdLst>
              <a:gd name="connsiteX0" fmla="*/ 1666895 w 3827473"/>
              <a:gd name="connsiteY0" fmla="*/ 323848 h 5465388"/>
              <a:gd name="connsiteX1" fmla="*/ 2548637 w 3827473"/>
              <a:gd name="connsiteY1" fmla="*/ 13605 h 5465388"/>
              <a:gd name="connsiteX2" fmla="*/ 3593666 w 3827473"/>
              <a:gd name="connsiteY2" fmla="*/ 748391 h 5465388"/>
              <a:gd name="connsiteX3" fmla="*/ 3348737 w 3827473"/>
              <a:gd name="connsiteY3" fmla="*/ 1858733 h 5465388"/>
              <a:gd name="connsiteX4" fmla="*/ 2695595 w 3827473"/>
              <a:gd name="connsiteY4" fmla="*/ 2495548 h 5465388"/>
              <a:gd name="connsiteX5" fmla="*/ 2369023 w 3827473"/>
              <a:gd name="connsiteY5" fmla="*/ 3148691 h 5465388"/>
              <a:gd name="connsiteX6" fmla="*/ 2466995 w 3827473"/>
              <a:gd name="connsiteY6" fmla="*/ 3687533 h 5465388"/>
              <a:gd name="connsiteX7" fmla="*/ 3218109 w 3827473"/>
              <a:gd name="connsiteY7" fmla="*/ 3834491 h 5465388"/>
              <a:gd name="connsiteX8" fmla="*/ 3756952 w 3827473"/>
              <a:gd name="connsiteY8" fmla="*/ 4128405 h 5465388"/>
              <a:gd name="connsiteX9" fmla="*/ 3773280 w 3827473"/>
              <a:gd name="connsiteY9" fmla="*/ 4895848 h 5465388"/>
              <a:gd name="connsiteX10" fmla="*/ 3316080 w 3827473"/>
              <a:gd name="connsiteY10" fmla="*/ 5418362 h 5465388"/>
              <a:gd name="connsiteX11" fmla="*/ 2450666 w 3827473"/>
              <a:gd name="connsiteY11" fmla="*/ 5418362 h 5465388"/>
              <a:gd name="connsiteX12" fmla="*/ 1666895 w 3827473"/>
              <a:gd name="connsiteY12" fmla="*/ 5222419 h 5465388"/>
              <a:gd name="connsiteX13" fmla="*/ 1291337 w 3827473"/>
              <a:gd name="connsiteY13" fmla="*/ 4699905 h 5465388"/>
              <a:gd name="connsiteX14" fmla="*/ 621866 w 3827473"/>
              <a:gd name="connsiteY14" fmla="*/ 4405991 h 5465388"/>
              <a:gd name="connsiteX15" fmla="*/ 34037 w 3827473"/>
              <a:gd name="connsiteY15" fmla="*/ 3573233 h 5465388"/>
              <a:gd name="connsiteX16" fmla="*/ 115680 w 3827473"/>
              <a:gd name="connsiteY16" fmla="*/ 2413905 h 5465388"/>
              <a:gd name="connsiteX17" fmla="*/ 491237 w 3827473"/>
              <a:gd name="connsiteY17" fmla="*/ 1581148 h 5465388"/>
              <a:gd name="connsiteX18" fmla="*/ 964766 w 3827473"/>
              <a:gd name="connsiteY18" fmla="*/ 976991 h 5465388"/>
              <a:gd name="connsiteX19" fmla="*/ 1666895 w 3827473"/>
              <a:gd name="connsiteY19" fmla="*/ 323848 h 546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27473" h="5465388">
                <a:moveTo>
                  <a:pt x="1666895" y="323848"/>
                </a:moveTo>
                <a:cubicBezTo>
                  <a:pt x="1930873" y="163284"/>
                  <a:pt x="2227509" y="-57152"/>
                  <a:pt x="2548637" y="13605"/>
                </a:cubicBezTo>
                <a:cubicBezTo>
                  <a:pt x="2869765" y="84362"/>
                  <a:pt x="3460316" y="440870"/>
                  <a:pt x="3593666" y="748391"/>
                </a:cubicBezTo>
                <a:cubicBezTo>
                  <a:pt x="3727016" y="1055912"/>
                  <a:pt x="3498416" y="1567540"/>
                  <a:pt x="3348737" y="1858733"/>
                </a:cubicBezTo>
                <a:cubicBezTo>
                  <a:pt x="3199058" y="2149926"/>
                  <a:pt x="2858881" y="2280555"/>
                  <a:pt x="2695595" y="2495548"/>
                </a:cubicBezTo>
                <a:cubicBezTo>
                  <a:pt x="2532309" y="2710541"/>
                  <a:pt x="2407123" y="2950027"/>
                  <a:pt x="2369023" y="3148691"/>
                </a:cubicBezTo>
                <a:cubicBezTo>
                  <a:pt x="2330923" y="3347355"/>
                  <a:pt x="2325481" y="3573233"/>
                  <a:pt x="2466995" y="3687533"/>
                </a:cubicBezTo>
                <a:cubicBezTo>
                  <a:pt x="2608509" y="3801833"/>
                  <a:pt x="3003116" y="3761012"/>
                  <a:pt x="3218109" y="3834491"/>
                </a:cubicBezTo>
                <a:cubicBezTo>
                  <a:pt x="3433102" y="3907970"/>
                  <a:pt x="3664424" y="3951512"/>
                  <a:pt x="3756952" y="4128405"/>
                </a:cubicBezTo>
                <a:cubicBezTo>
                  <a:pt x="3849480" y="4305298"/>
                  <a:pt x="3846759" y="4680855"/>
                  <a:pt x="3773280" y="4895848"/>
                </a:cubicBezTo>
                <a:cubicBezTo>
                  <a:pt x="3699801" y="5110841"/>
                  <a:pt x="3536516" y="5331276"/>
                  <a:pt x="3316080" y="5418362"/>
                </a:cubicBezTo>
                <a:cubicBezTo>
                  <a:pt x="3095644" y="5505448"/>
                  <a:pt x="2725530" y="5451019"/>
                  <a:pt x="2450666" y="5418362"/>
                </a:cubicBezTo>
                <a:cubicBezTo>
                  <a:pt x="2175802" y="5385705"/>
                  <a:pt x="1860117" y="5342162"/>
                  <a:pt x="1666895" y="5222419"/>
                </a:cubicBezTo>
                <a:cubicBezTo>
                  <a:pt x="1473673" y="5102676"/>
                  <a:pt x="1465508" y="4835976"/>
                  <a:pt x="1291337" y="4699905"/>
                </a:cubicBezTo>
                <a:cubicBezTo>
                  <a:pt x="1117165" y="4563834"/>
                  <a:pt x="831416" y="4593770"/>
                  <a:pt x="621866" y="4405991"/>
                </a:cubicBezTo>
                <a:cubicBezTo>
                  <a:pt x="412316" y="4218212"/>
                  <a:pt x="118401" y="3905247"/>
                  <a:pt x="34037" y="3573233"/>
                </a:cubicBezTo>
                <a:cubicBezTo>
                  <a:pt x="-50327" y="3241219"/>
                  <a:pt x="39480" y="2745919"/>
                  <a:pt x="115680" y="2413905"/>
                </a:cubicBezTo>
                <a:cubicBezTo>
                  <a:pt x="191880" y="2081891"/>
                  <a:pt x="349723" y="1820634"/>
                  <a:pt x="491237" y="1581148"/>
                </a:cubicBezTo>
                <a:cubicBezTo>
                  <a:pt x="632751" y="1341662"/>
                  <a:pt x="766102" y="1183820"/>
                  <a:pt x="964766" y="976991"/>
                </a:cubicBezTo>
                <a:cubicBezTo>
                  <a:pt x="1163430" y="770162"/>
                  <a:pt x="1402917" y="484412"/>
                  <a:pt x="1666895" y="323848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0FBE8ABB-A565-AD45-8A0D-063E03DF517D}"/>
              </a:ext>
            </a:extLst>
          </p:cNvPr>
          <p:cNvGrpSpPr/>
          <p:nvPr/>
        </p:nvGrpSpPr>
        <p:grpSpPr>
          <a:xfrm rot="18831845">
            <a:off x="1917112" y="4048324"/>
            <a:ext cx="112965" cy="109937"/>
            <a:chOff x="2955783" y="3067069"/>
            <a:chExt cx="112965" cy="109937"/>
          </a:xfrm>
        </p:grpSpPr>
        <p:cxnSp>
          <p:nvCxnSpPr>
            <p:cNvPr id="74" name="Connecteur droit 73">
              <a:extLst>
                <a:ext uri="{FF2B5EF4-FFF2-40B4-BE49-F238E27FC236}">
                  <a16:creationId xmlns:a16="http://schemas.microsoft.com/office/drawing/2014/main" id="{93439434-4F07-314B-9097-734F2ECBF9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5816FFF7-E5F2-324C-88BE-3CDC1851A6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6E35354D-121F-B541-BCBE-5AC80EC9F0D5}"/>
              </a:ext>
            </a:extLst>
          </p:cNvPr>
          <p:cNvGrpSpPr/>
          <p:nvPr/>
        </p:nvGrpSpPr>
        <p:grpSpPr>
          <a:xfrm rot="18831845">
            <a:off x="1917112" y="4951659"/>
            <a:ext cx="112965" cy="109937"/>
            <a:chOff x="2955783" y="3067069"/>
            <a:chExt cx="112965" cy="109937"/>
          </a:xfrm>
        </p:grpSpPr>
        <p:cxnSp>
          <p:nvCxnSpPr>
            <p:cNvPr id="78" name="Connecteur droit 77">
              <a:extLst>
                <a:ext uri="{FF2B5EF4-FFF2-40B4-BE49-F238E27FC236}">
                  <a16:creationId xmlns:a16="http://schemas.microsoft.com/office/drawing/2014/main" id="{0F8B5674-E1AE-FC49-A83E-C8A8F45C9D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>
              <a:extLst>
                <a:ext uri="{FF2B5EF4-FFF2-40B4-BE49-F238E27FC236}">
                  <a16:creationId xmlns:a16="http://schemas.microsoft.com/office/drawing/2014/main" id="{4567C56B-661C-9D44-B49F-6BC7BC9CE6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CF845BFF-EF90-6A44-A0DE-CD4FACCB3F70}"/>
              </a:ext>
            </a:extLst>
          </p:cNvPr>
          <p:cNvGrpSpPr/>
          <p:nvPr/>
        </p:nvGrpSpPr>
        <p:grpSpPr>
          <a:xfrm rot="2616259">
            <a:off x="2368530" y="4486682"/>
            <a:ext cx="112965" cy="109937"/>
            <a:chOff x="2955783" y="3067069"/>
            <a:chExt cx="112965" cy="109937"/>
          </a:xfrm>
        </p:grpSpPr>
        <p:cxnSp>
          <p:nvCxnSpPr>
            <p:cNvPr id="81" name="Connecteur droit 80">
              <a:extLst>
                <a:ext uri="{FF2B5EF4-FFF2-40B4-BE49-F238E27FC236}">
                  <a16:creationId xmlns:a16="http://schemas.microsoft.com/office/drawing/2014/main" id="{1DC4CBAE-BD19-444D-B173-F6343CD394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>
              <a:extLst>
                <a:ext uri="{FF2B5EF4-FFF2-40B4-BE49-F238E27FC236}">
                  <a16:creationId xmlns:a16="http://schemas.microsoft.com/office/drawing/2014/main" id="{4A961686-ADB9-A84E-968A-9E5AFADB18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e 82">
            <a:extLst>
              <a:ext uri="{FF2B5EF4-FFF2-40B4-BE49-F238E27FC236}">
                <a16:creationId xmlns:a16="http://schemas.microsoft.com/office/drawing/2014/main" id="{0B7D5970-A1E8-454E-9D51-AD44DAFA0649}"/>
              </a:ext>
            </a:extLst>
          </p:cNvPr>
          <p:cNvGrpSpPr/>
          <p:nvPr/>
        </p:nvGrpSpPr>
        <p:grpSpPr>
          <a:xfrm rot="2616259">
            <a:off x="1465343" y="4514564"/>
            <a:ext cx="112965" cy="109937"/>
            <a:chOff x="2955783" y="3067069"/>
            <a:chExt cx="112965" cy="109937"/>
          </a:xfrm>
        </p:grpSpPr>
        <p:cxnSp>
          <p:nvCxnSpPr>
            <p:cNvPr id="84" name="Connecteur droit 83">
              <a:extLst>
                <a:ext uri="{FF2B5EF4-FFF2-40B4-BE49-F238E27FC236}">
                  <a16:creationId xmlns:a16="http://schemas.microsoft.com/office/drawing/2014/main" id="{24359331-9D59-E947-815B-7D973C74F5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>
              <a:extLst>
                <a:ext uri="{FF2B5EF4-FFF2-40B4-BE49-F238E27FC236}">
                  <a16:creationId xmlns:a16="http://schemas.microsoft.com/office/drawing/2014/main" id="{145BF7E4-4023-7544-88A0-03A88F86DB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E380DB7F-2F32-2947-8FD8-1B0DC7E104E9}"/>
              </a:ext>
            </a:extLst>
          </p:cNvPr>
          <p:cNvGrpSpPr/>
          <p:nvPr/>
        </p:nvGrpSpPr>
        <p:grpSpPr>
          <a:xfrm rot="2616259">
            <a:off x="4078551" y="5409729"/>
            <a:ext cx="112965" cy="109937"/>
            <a:chOff x="2955783" y="3067069"/>
            <a:chExt cx="112965" cy="109937"/>
          </a:xfrm>
        </p:grpSpPr>
        <p:cxnSp>
          <p:nvCxnSpPr>
            <p:cNvPr id="87" name="Connecteur droit 86">
              <a:extLst>
                <a:ext uri="{FF2B5EF4-FFF2-40B4-BE49-F238E27FC236}">
                  <a16:creationId xmlns:a16="http://schemas.microsoft.com/office/drawing/2014/main" id="{6DC1A809-D2E6-9C48-A370-00AF9A86C2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>
              <a:extLst>
                <a:ext uri="{FF2B5EF4-FFF2-40B4-BE49-F238E27FC236}">
                  <a16:creationId xmlns:a16="http://schemas.microsoft.com/office/drawing/2014/main" id="{85EBB795-D590-A345-A5D0-4FDF596A26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C36F3CF8-5B08-1A49-A0A8-F533762E0FE1}"/>
              </a:ext>
            </a:extLst>
          </p:cNvPr>
          <p:cNvGrpSpPr/>
          <p:nvPr/>
        </p:nvGrpSpPr>
        <p:grpSpPr>
          <a:xfrm rot="2616259">
            <a:off x="2671409" y="5426303"/>
            <a:ext cx="112965" cy="109937"/>
            <a:chOff x="2955783" y="3067069"/>
            <a:chExt cx="112965" cy="109937"/>
          </a:xfrm>
        </p:grpSpPr>
        <p:cxnSp>
          <p:nvCxnSpPr>
            <p:cNvPr id="90" name="Connecteur droit 89">
              <a:extLst>
                <a:ext uri="{FF2B5EF4-FFF2-40B4-BE49-F238E27FC236}">
                  <a16:creationId xmlns:a16="http://schemas.microsoft.com/office/drawing/2014/main" id="{C7AA746B-0240-DF45-BB7B-D2F85F6393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>
              <a:extLst>
                <a:ext uri="{FF2B5EF4-FFF2-40B4-BE49-F238E27FC236}">
                  <a16:creationId xmlns:a16="http://schemas.microsoft.com/office/drawing/2014/main" id="{A2D7F5AB-B84D-1D40-B8FF-9A553B194D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14830D9A-6A88-3C48-873E-5C2AE1113C88}"/>
              </a:ext>
            </a:extLst>
          </p:cNvPr>
          <p:cNvCxnSpPr>
            <a:cxnSpLocks/>
          </p:cNvCxnSpPr>
          <p:nvPr/>
        </p:nvCxnSpPr>
        <p:spPr>
          <a:xfrm rot="2616259" flipV="1">
            <a:off x="2684852" y="5497772"/>
            <a:ext cx="86040" cy="8160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1B9A2185-6BDA-E147-B222-C83E6CC7E297}"/>
              </a:ext>
            </a:extLst>
          </p:cNvPr>
          <p:cNvCxnSpPr>
            <a:cxnSpLocks/>
          </p:cNvCxnSpPr>
          <p:nvPr/>
        </p:nvCxnSpPr>
        <p:spPr>
          <a:xfrm rot="2616259" flipV="1">
            <a:off x="4091993" y="5484092"/>
            <a:ext cx="86040" cy="8160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Ellipse 93">
            <a:extLst>
              <a:ext uri="{FF2B5EF4-FFF2-40B4-BE49-F238E27FC236}">
                <a16:creationId xmlns:a16="http://schemas.microsoft.com/office/drawing/2014/main" id="{9E134C26-AEBB-7E4C-AA75-4B1A2E526F61}"/>
              </a:ext>
            </a:extLst>
          </p:cNvPr>
          <p:cNvSpPr/>
          <p:nvPr/>
        </p:nvSpPr>
        <p:spPr>
          <a:xfrm>
            <a:off x="3391331" y="5041416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053D2728-F265-A44C-B8F9-CDDA2A866674}"/>
              </a:ext>
            </a:extLst>
          </p:cNvPr>
          <p:cNvSpPr/>
          <p:nvPr/>
        </p:nvSpPr>
        <p:spPr>
          <a:xfrm>
            <a:off x="3389087" y="5872898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F20C2E43-EAD6-EA4C-A4E0-5423FD714072}"/>
              </a:ext>
            </a:extLst>
          </p:cNvPr>
          <p:cNvGrpSpPr/>
          <p:nvPr/>
        </p:nvGrpSpPr>
        <p:grpSpPr>
          <a:xfrm>
            <a:off x="2733314" y="5807789"/>
            <a:ext cx="99300" cy="110843"/>
            <a:chOff x="8220773" y="5859391"/>
            <a:chExt cx="99300" cy="110843"/>
          </a:xfrm>
        </p:grpSpPr>
        <p:cxnSp>
          <p:nvCxnSpPr>
            <p:cNvPr id="97" name="Connecteur droit 96">
              <a:extLst>
                <a:ext uri="{FF2B5EF4-FFF2-40B4-BE49-F238E27FC236}">
                  <a16:creationId xmlns:a16="http://schemas.microsoft.com/office/drawing/2014/main" id="{AA381C39-EC9E-2E4E-9079-F47E15D15D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>
              <a:extLst>
                <a:ext uri="{FF2B5EF4-FFF2-40B4-BE49-F238E27FC236}">
                  <a16:creationId xmlns:a16="http://schemas.microsoft.com/office/drawing/2014/main" id="{0ACB49C6-82E0-4645-AFA3-525A947BE1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378CA7C7-27FB-2943-9C9A-FC356B8DBD90}"/>
              </a:ext>
            </a:extLst>
          </p:cNvPr>
          <p:cNvGrpSpPr/>
          <p:nvPr/>
        </p:nvGrpSpPr>
        <p:grpSpPr>
          <a:xfrm rot="5400000">
            <a:off x="2737513" y="5106141"/>
            <a:ext cx="99300" cy="110843"/>
            <a:chOff x="8220773" y="5859391"/>
            <a:chExt cx="99300" cy="110843"/>
          </a:xfrm>
        </p:grpSpPr>
        <p:cxnSp>
          <p:nvCxnSpPr>
            <p:cNvPr id="101" name="Connecteur droit 100">
              <a:extLst>
                <a:ext uri="{FF2B5EF4-FFF2-40B4-BE49-F238E27FC236}">
                  <a16:creationId xmlns:a16="http://schemas.microsoft.com/office/drawing/2014/main" id="{430AEFA4-291B-9040-9774-59960FD543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>
              <a:extLst>
                <a:ext uri="{FF2B5EF4-FFF2-40B4-BE49-F238E27FC236}">
                  <a16:creationId xmlns:a16="http://schemas.microsoft.com/office/drawing/2014/main" id="{15590B14-9910-F34B-AFAF-1335C6446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18428B49-E49D-5A44-8B2E-730903231542}"/>
              </a:ext>
            </a:extLst>
          </p:cNvPr>
          <p:cNvGrpSpPr/>
          <p:nvPr/>
        </p:nvGrpSpPr>
        <p:grpSpPr>
          <a:xfrm rot="10800000">
            <a:off x="4031528" y="5109267"/>
            <a:ext cx="99300" cy="110843"/>
            <a:chOff x="8220773" y="5859391"/>
            <a:chExt cx="99300" cy="110843"/>
          </a:xfrm>
        </p:grpSpPr>
        <p:cxnSp>
          <p:nvCxnSpPr>
            <p:cNvPr id="104" name="Connecteur droit 103">
              <a:extLst>
                <a:ext uri="{FF2B5EF4-FFF2-40B4-BE49-F238E27FC236}">
                  <a16:creationId xmlns:a16="http://schemas.microsoft.com/office/drawing/2014/main" id="{7602B453-07C0-2045-A508-E87087FC4F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104">
              <a:extLst>
                <a:ext uri="{FF2B5EF4-FFF2-40B4-BE49-F238E27FC236}">
                  <a16:creationId xmlns:a16="http://schemas.microsoft.com/office/drawing/2014/main" id="{8F6CD9A0-AD40-2646-8F3B-B70001AD7A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e 105">
            <a:extLst>
              <a:ext uri="{FF2B5EF4-FFF2-40B4-BE49-F238E27FC236}">
                <a16:creationId xmlns:a16="http://schemas.microsoft.com/office/drawing/2014/main" id="{8B18F7D1-B0F6-984E-AAC4-67CBF6B2B398}"/>
              </a:ext>
            </a:extLst>
          </p:cNvPr>
          <p:cNvGrpSpPr/>
          <p:nvPr/>
        </p:nvGrpSpPr>
        <p:grpSpPr>
          <a:xfrm rot="16200000">
            <a:off x="4026070" y="5814356"/>
            <a:ext cx="99300" cy="110843"/>
            <a:chOff x="8220773" y="5859391"/>
            <a:chExt cx="99300" cy="110843"/>
          </a:xfrm>
        </p:grpSpPr>
        <p:cxnSp>
          <p:nvCxnSpPr>
            <p:cNvPr id="107" name="Connecteur droit 106">
              <a:extLst>
                <a:ext uri="{FF2B5EF4-FFF2-40B4-BE49-F238E27FC236}">
                  <a16:creationId xmlns:a16="http://schemas.microsoft.com/office/drawing/2014/main" id="{EC7B0A35-BB2C-4A4D-AC51-87DDEAEEDE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>
              <a:extLst>
                <a:ext uri="{FF2B5EF4-FFF2-40B4-BE49-F238E27FC236}">
                  <a16:creationId xmlns:a16="http://schemas.microsoft.com/office/drawing/2014/main" id="{9DCFA543-9E23-BF44-88AA-9456218804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AA0D309E-8C73-D146-8359-06674664FD29}"/>
              </a:ext>
            </a:extLst>
          </p:cNvPr>
          <p:cNvGrpSpPr/>
          <p:nvPr/>
        </p:nvGrpSpPr>
        <p:grpSpPr>
          <a:xfrm rot="16200000">
            <a:off x="2319921" y="4893430"/>
            <a:ext cx="99300" cy="110843"/>
            <a:chOff x="8220773" y="5859391"/>
            <a:chExt cx="99300" cy="110843"/>
          </a:xfrm>
        </p:grpSpPr>
        <p:cxnSp>
          <p:nvCxnSpPr>
            <p:cNvPr id="110" name="Connecteur droit 109">
              <a:extLst>
                <a:ext uri="{FF2B5EF4-FFF2-40B4-BE49-F238E27FC236}">
                  <a16:creationId xmlns:a16="http://schemas.microsoft.com/office/drawing/2014/main" id="{EEDC1608-0932-934E-B18F-B7E91F4A8B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cteur droit 110">
              <a:extLst>
                <a:ext uri="{FF2B5EF4-FFF2-40B4-BE49-F238E27FC236}">
                  <a16:creationId xmlns:a16="http://schemas.microsoft.com/office/drawing/2014/main" id="{185F35B5-264E-1644-8BD6-B1688C71FA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e 111">
            <a:extLst>
              <a:ext uri="{FF2B5EF4-FFF2-40B4-BE49-F238E27FC236}">
                <a16:creationId xmlns:a16="http://schemas.microsoft.com/office/drawing/2014/main" id="{619191CA-AA49-034D-BE2B-0F670BA50729}"/>
              </a:ext>
            </a:extLst>
          </p:cNvPr>
          <p:cNvGrpSpPr/>
          <p:nvPr/>
        </p:nvGrpSpPr>
        <p:grpSpPr>
          <a:xfrm rot="5400000">
            <a:off x="1535547" y="4090954"/>
            <a:ext cx="99300" cy="110843"/>
            <a:chOff x="8220773" y="5859391"/>
            <a:chExt cx="99300" cy="110843"/>
          </a:xfrm>
        </p:grpSpPr>
        <p:cxnSp>
          <p:nvCxnSpPr>
            <p:cNvPr id="113" name="Connecteur droit 112">
              <a:extLst>
                <a:ext uri="{FF2B5EF4-FFF2-40B4-BE49-F238E27FC236}">
                  <a16:creationId xmlns:a16="http://schemas.microsoft.com/office/drawing/2014/main" id="{4921CD1C-ABA4-3B4A-832B-539F792921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eur droit 113">
              <a:extLst>
                <a:ext uri="{FF2B5EF4-FFF2-40B4-BE49-F238E27FC236}">
                  <a16:creationId xmlns:a16="http://schemas.microsoft.com/office/drawing/2014/main" id="{CD1D408F-52CD-474A-9F00-F5F990BF3D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162E29D4-CD48-A74A-8544-8B300A84432B}"/>
              </a:ext>
            </a:extLst>
          </p:cNvPr>
          <p:cNvGrpSpPr/>
          <p:nvPr/>
        </p:nvGrpSpPr>
        <p:grpSpPr>
          <a:xfrm>
            <a:off x="1533636" y="4886988"/>
            <a:ext cx="99300" cy="110843"/>
            <a:chOff x="8220773" y="5859391"/>
            <a:chExt cx="99300" cy="110843"/>
          </a:xfrm>
        </p:grpSpPr>
        <p:cxnSp>
          <p:nvCxnSpPr>
            <p:cNvPr id="116" name="Connecteur droit 115">
              <a:extLst>
                <a:ext uri="{FF2B5EF4-FFF2-40B4-BE49-F238E27FC236}">
                  <a16:creationId xmlns:a16="http://schemas.microsoft.com/office/drawing/2014/main" id="{7DB9D043-7D15-9D47-BD42-927C9191AA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cteur droit 116">
              <a:extLst>
                <a:ext uri="{FF2B5EF4-FFF2-40B4-BE49-F238E27FC236}">
                  <a16:creationId xmlns:a16="http://schemas.microsoft.com/office/drawing/2014/main" id="{5D2D7549-36CF-1B44-BF89-F7C06D0903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e 117">
            <a:extLst>
              <a:ext uri="{FF2B5EF4-FFF2-40B4-BE49-F238E27FC236}">
                <a16:creationId xmlns:a16="http://schemas.microsoft.com/office/drawing/2014/main" id="{98267089-3254-1642-AF25-84162994D97B}"/>
              </a:ext>
            </a:extLst>
          </p:cNvPr>
          <p:cNvGrpSpPr/>
          <p:nvPr/>
        </p:nvGrpSpPr>
        <p:grpSpPr>
          <a:xfrm rot="10800000">
            <a:off x="2318957" y="4099072"/>
            <a:ext cx="99300" cy="110843"/>
            <a:chOff x="8220773" y="5859391"/>
            <a:chExt cx="99300" cy="110843"/>
          </a:xfrm>
        </p:grpSpPr>
        <p:cxnSp>
          <p:nvCxnSpPr>
            <p:cNvPr id="119" name="Connecteur droit 118">
              <a:extLst>
                <a:ext uri="{FF2B5EF4-FFF2-40B4-BE49-F238E27FC236}">
                  <a16:creationId xmlns:a16="http://schemas.microsoft.com/office/drawing/2014/main" id="{93104056-6C48-C144-B1B2-717214E02F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119">
              <a:extLst>
                <a:ext uri="{FF2B5EF4-FFF2-40B4-BE49-F238E27FC236}">
                  <a16:creationId xmlns:a16="http://schemas.microsoft.com/office/drawing/2014/main" id="{E3E2C581-7B80-2947-B20A-CBDC8661A1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388620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12444" y="22959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hjhjk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27287" y="148328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synthèse</a:t>
              </a:r>
            </a:p>
          </p:txBody>
        </p:sp>
      </p:grpSp>
      <p:sp>
        <p:nvSpPr>
          <p:cNvPr id="4" name="Nuage 3">
            <a:extLst>
              <a:ext uri="{FF2B5EF4-FFF2-40B4-BE49-F238E27FC236}">
                <a16:creationId xmlns:a16="http://schemas.microsoft.com/office/drawing/2014/main" id="{D21ADA47-C891-A049-A778-467E9CEAD4DE}"/>
              </a:ext>
            </a:extLst>
          </p:cNvPr>
          <p:cNvSpPr/>
          <p:nvPr/>
        </p:nvSpPr>
        <p:spPr>
          <a:xfrm>
            <a:off x="5101939" y="2941829"/>
            <a:ext cx="1975104" cy="1316736"/>
          </a:xfrm>
          <a:prstGeom prst="cloud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Figures</a:t>
            </a:r>
          </a:p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planes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21D5379-7D49-AF41-A6A8-4825BD12AB8E}"/>
              </a:ext>
            </a:extLst>
          </p:cNvPr>
          <p:cNvSpPr/>
          <p:nvPr/>
        </p:nvSpPr>
        <p:spPr>
          <a:xfrm>
            <a:off x="5456571" y="1246350"/>
            <a:ext cx="1085850" cy="108585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619AAD8-2437-6740-9090-756E749701E1}"/>
              </a:ext>
            </a:extLst>
          </p:cNvPr>
          <p:cNvCxnSpPr>
            <a:cxnSpLocks/>
          </p:cNvCxnSpPr>
          <p:nvPr/>
        </p:nvCxnSpPr>
        <p:spPr>
          <a:xfrm>
            <a:off x="5999496" y="1789275"/>
            <a:ext cx="464366" cy="2812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B9A1D5B-AA6E-284F-A427-BB77FD6A9691}"/>
              </a:ext>
            </a:extLst>
          </p:cNvPr>
          <p:cNvCxnSpPr>
            <a:cxnSpLocks/>
            <a:endCxn id="3" idx="0"/>
          </p:cNvCxnSpPr>
          <p:nvPr/>
        </p:nvCxnSpPr>
        <p:spPr>
          <a:xfrm flipV="1">
            <a:off x="5999496" y="1246350"/>
            <a:ext cx="0" cy="54292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303F558-2646-A347-A360-FE73AC8CB14B}"/>
              </a:ext>
            </a:extLst>
          </p:cNvPr>
          <p:cNvCxnSpPr>
            <a:cxnSpLocks/>
          </p:cNvCxnSpPr>
          <p:nvPr/>
        </p:nvCxnSpPr>
        <p:spPr>
          <a:xfrm>
            <a:off x="5943473" y="1458686"/>
            <a:ext cx="12186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7FD96564-2563-6D4A-94AD-E75565C4FC23}"/>
              </a:ext>
            </a:extLst>
          </p:cNvPr>
          <p:cNvCxnSpPr>
            <a:cxnSpLocks/>
          </p:cNvCxnSpPr>
          <p:nvPr/>
        </p:nvCxnSpPr>
        <p:spPr>
          <a:xfrm>
            <a:off x="5943475" y="1502231"/>
            <a:ext cx="12186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1D48EB4F-D0E9-7C42-9AD4-2246EFF5654F}"/>
              </a:ext>
            </a:extLst>
          </p:cNvPr>
          <p:cNvCxnSpPr>
            <a:cxnSpLocks/>
          </p:cNvCxnSpPr>
          <p:nvPr/>
        </p:nvCxnSpPr>
        <p:spPr>
          <a:xfrm flipV="1">
            <a:off x="6089491" y="1803790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C1DA18F-50CC-4347-AC25-73D864362D45}"/>
              </a:ext>
            </a:extLst>
          </p:cNvPr>
          <p:cNvCxnSpPr>
            <a:cxnSpLocks/>
          </p:cNvCxnSpPr>
          <p:nvPr/>
        </p:nvCxnSpPr>
        <p:spPr>
          <a:xfrm flipV="1">
            <a:off x="6125779" y="1832821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BE5745A7-C028-CA4F-A346-B07039C73749}"/>
              </a:ext>
            </a:extLst>
          </p:cNvPr>
          <p:cNvSpPr txBox="1"/>
          <p:nvPr/>
        </p:nvSpPr>
        <p:spPr>
          <a:xfrm>
            <a:off x="5521445" y="892367"/>
            <a:ext cx="10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CERCLE</a:t>
            </a:r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FE3FE774-78D5-334A-B91C-787BF59C09F5}"/>
              </a:ext>
            </a:extLst>
          </p:cNvPr>
          <p:cNvSpPr/>
          <p:nvPr/>
        </p:nvSpPr>
        <p:spPr>
          <a:xfrm>
            <a:off x="8888826" y="1386530"/>
            <a:ext cx="950259" cy="1022778"/>
          </a:xfrm>
          <a:prstGeom prst="triangle">
            <a:avLst>
              <a:gd name="adj" fmla="val 25772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7B9A09B2-5100-B34A-85D2-3AA89EE8176D}"/>
              </a:ext>
            </a:extLst>
          </p:cNvPr>
          <p:cNvSpPr/>
          <p:nvPr/>
        </p:nvSpPr>
        <p:spPr>
          <a:xfrm>
            <a:off x="9532197" y="2576205"/>
            <a:ext cx="1607721" cy="917363"/>
          </a:xfrm>
          <a:prstGeom prst="triangl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Triangle 29">
            <a:extLst>
              <a:ext uri="{FF2B5EF4-FFF2-40B4-BE49-F238E27FC236}">
                <a16:creationId xmlns:a16="http://schemas.microsoft.com/office/drawing/2014/main" id="{72932BD0-9DF3-2743-94E9-08A41B536D50}"/>
              </a:ext>
            </a:extLst>
          </p:cNvPr>
          <p:cNvSpPr/>
          <p:nvPr/>
        </p:nvSpPr>
        <p:spPr>
          <a:xfrm>
            <a:off x="9146969" y="5006629"/>
            <a:ext cx="1384232" cy="1124096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riangle 30">
            <a:extLst>
              <a:ext uri="{FF2B5EF4-FFF2-40B4-BE49-F238E27FC236}">
                <a16:creationId xmlns:a16="http://schemas.microsoft.com/office/drawing/2014/main" id="{E1C17A70-A25E-A940-B038-B70FBAC4115C}"/>
              </a:ext>
            </a:extLst>
          </p:cNvPr>
          <p:cNvSpPr/>
          <p:nvPr/>
        </p:nvSpPr>
        <p:spPr>
          <a:xfrm>
            <a:off x="9945486" y="3867580"/>
            <a:ext cx="1306209" cy="1034957"/>
          </a:xfrm>
          <a:prstGeom prst="triangl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AE9AB88B-DC5C-1545-BD8C-2CCC4F7B77DA}"/>
              </a:ext>
            </a:extLst>
          </p:cNvPr>
          <p:cNvCxnSpPr>
            <a:cxnSpLocks/>
          </p:cNvCxnSpPr>
          <p:nvPr/>
        </p:nvCxnSpPr>
        <p:spPr>
          <a:xfrm>
            <a:off x="9917292" y="2964728"/>
            <a:ext cx="95042" cy="7015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B35FD475-0631-AD4C-B853-95A29176927E}"/>
              </a:ext>
            </a:extLst>
          </p:cNvPr>
          <p:cNvCxnSpPr>
            <a:cxnSpLocks/>
          </p:cNvCxnSpPr>
          <p:nvPr/>
        </p:nvCxnSpPr>
        <p:spPr>
          <a:xfrm flipH="1">
            <a:off x="10634686" y="2941829"/>
            <a:ext cx="97484" cy="9305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B27758DF-E6DF-F84A-895F-F6391D711917}"/>
              </a:ext>
            </a:extLst>
          </p:cNvPr>
          <p:cNvCxnSpPr>
            <a:cxnSpLocks/>
          </p:cNvCxnSpPr>
          <p:nvPr/>
        </p:nvCxnSpPr>
        <p:spPr>
          <a:xfrm flipH="1">
            <a:off x="9146969" y="6019882"/>
            <a:ext cx="99299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883169AF-AD40-4244-A5F2-5AEF1CC9DC47}"/>
              </a:ext>
            </a:extLst>
          </p:cNvPr>
          <p:cNvCxnSpPr>
            <a:cxnSpLocks/>
          </p:cNvCxnSpPr>
          <p:nvPr/>
        </p:nvCxnSpPr>
        <p:spPr>
          <a:xfrm flipH="1">
            <a:off x="9246268" y="6019882"/>
            <a:ext cx="1" cy="110843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BFD34D17-8FAB-AA4F-B2C8-2839680482D1}"/>
              </a:ext>
            </a:extLst>
          </p:cNvPr>
          <p:cNvSpPr/>
          <p:nvPr/>
        </p:nvSpPr>
        <p:spPr>
          <a:xfrm>
            <a:off x="10194426" y="4354830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DA3E721-0A0A-7B42-85DC-AC9CD7DB7C38}"/>
              </a:ext>
            </a:extLst>
          </p:cNvPr>
          <p:cNvSpPr/>
          <p:nvPr/>
        </p:nvSpPr>
        <p:spPr>
          <a:xfrm>
            <a:off x="10528194" y="4839738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7692A982-2D54-2749-A6FC-3FCE147D8072}"/>
              </a:ext>
            </a:extLst>
          </p:cNvPr>
          <p:cNvSpPr/>
          <p:nvPr/>
        </p:nvSpPr>
        <p:spPr>
          <a:xfrm>
            <a:off x="10869519" y="4357350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B2630BA-7AA0-624A-8F4E-855298906B16}"/>
              </a:ext>
            </a:extLst>
          </p:cNvPr>
          <p:cNvSpPr txBox="1"/>
          <p:nvPr/>
        </p:nvSpPr>
        <p:spPr>
          <a:xfrm>
            <a:off x="10336057" y="1317565"/>
            <a:ext cx="148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TRIANGLES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69CC27D8-31A9-464C-B84C-F54C220520C1}"/>
              </a:ext>
            </a:extLst>
          </p:cNvPr>
          <p:cNvSpPr txBox="1"/>
          <p:nvPr/>
        </p:nvSpPr>
        <p:spPr>
          <a:xfrm>
            <a:off x="8486625" y="2428499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latin typeface="Century Gothic" panose="020B0502020202020204" pitchFamily="34" charset="0"/>
              </a:rPr>
              <a:t>quelconque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14ED374A-4CC4-5D44-AED1-FDED09DDBF4A}"/>
              </a:ext>
            </a:extLst>
          </p:cNvPr>
          <p:cNvSpPr txBox="1"/>
          <p:nvPr/>
        </p:nvSpPr>
        <p:spPr>
          <a:xfrm>
            <a:off x="9551738" y="3430554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isocèle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C6114692-751A-DC4A-A1E8-1371CD090EDC}"/>
              </a:ext>
            </a:extLst>
          </p:cNvPr>
          <p:cNvSpPr txBox="1"/>
          <p:nvPr/>
        </p:nvSpPr>
        <p:spPr>
          <a:xfrm>
            <a:off x="9793019" y="4895108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équilatéral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607484B8-E69A-624A-A020-72E926B1702F}"/>
              </a:ext>
            </a:extLst>
          </p:cNvPr>
          <p:cNvSpPr txBox="1"/>
          <p:nvPr/>
        </p:nvSpPr>
        <p:spPr>
          <a:xfrm>
            <a:off x="9032458" y="6131605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rectangle</a:t>
            </a:r>
          </a:p>
        </p:txBody>
      </p:sp>
      <p:sp>
        <p:nvSpPr>
          <p:cNvPr id="51" name="Forme libre 50">
            <a:extLst>
              <a:ext uri="{FF2B5EF4-FFF2-40B4-BE49-F238E27FC236}">
                <a16:creationId xmlns:a16="http://schemas.microsoft.com/office/drawing/2014/main" id="{7E8D2D0A-2210-684F-9BD7-538A8AE4FF52}"/>
              </a:ext>
            </a:extLst>
          </p:cNvPr>
          <p:cNvSpPr/>
          <p:nvPr/>
        </p:nvSpPr>
        <p:spPr>
          <a:xfrm>
            <a:off x="7666282" y="1246351"/>
            <a:ext cx="3803030" cy="5451324"/>
          </a:xfrm>
          <a:custGeom>
            <a:avLst/>
            <a:gdLst>
              <a:gd name="connsiteX0" fmla="*/ 465342 w 3803030"/>
              <a:gd name="connsiteY0" fmla="*/ 317066 h 5104297"/>
              <a:gd name="connsiteX1" fmla="*/ 2392113 w 3803030"/>
              <a:gd name="connsiteY1" fmla="*/ 121123 h 5104297"/>
              <a:gd name="connsiteX2" fmla="*/ 3747385 w 3803030"/>
              <a:gd name="connsiteY2" fmla="*/ 2178523 h 5104297"/>
              <a:gd name="connsiteX3" fmla="*/ 3355499 w 3803030"/>
              <a:gd name="connsiteY3" fmla="*/ 4546166 h 5104297"/>
              <a:gd name="connsiteX4" fmla="*/ 1657328 w 3803030"/>
              <a:gd name="connsiteY4" fmla="*/ 5101337 h 5104297"/>
              <a:gd name="connsiteX5" fmla="*/ 563313 w 3803030"/>
              <a:gd name="connsiteY5" fmla="*/ 4415537 h 5104297"/>
              <a:gd name="connsiteX6" fmla="*/ 1004185 w 3803030"/>
              <a:gd name="connsiteY6" fmla="*/ 3027609 h 5104297"/>
              <a:gd name="connsiteX7" fmla="*/ 1445056 w 3803030"/>
              <a:gd name="connsiteY7" fmla="*/ 2292823 h 5104297"/>
              <a:gd name="connsiteX8" fmla="*/ 987856 w 3803030"/>
              <a:gd name="connsiteY8" fmla="*/ 1721323 h 5104297"/>
              <a:gd name="connsiteX9" fmla="*/ 24470 w 3803030"/>
              <a:gd name="connsiteY9" fmla="*/ 953880 h 5104297"/>
              <a:gd name="connsiteX10" fmla="*/ 465342 w 3803030"/>
              <a:gd name="connsiteY10" fmla="*/ 317066 h 510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03030" h="5104297">
                <a:moveTo>
                  <a:pt x="465342" y="317066"/>
                </a:moveTo>
                <a:cubicBezTo>
                  <a:pt x="859949" y="178273"/>
                  <a:pt x="1845106" y="-189120"/>
                  <a:pt x="2392113" y="121123"/>
                </a:cubicBezTo>
                <a:cubicBezTo>
                  <a:pt x="2939120" y="431366"/>
                  <a:pt x="3586821" y="1441016"/>
                  <a:pt x="3747385" y="2178523"/>
                </a:cubicBezTo>
                <a:cubicBezTo>
                  <a:pt x="3907949" y="2916030"/>
                  <a:pt x="3703842" y="4059030"/>
                  <a:pt x="3355499" y="4546166"/>
                </a:cubicBezTo>
                <a:cubicBezTo>
                  <a:pt x="3007156" y="5033302"/>
                  <a:pt x="2122692" y="5123108"/>
                  <a:pt x="1657328" y="5101337"/>
                </a:cubicBezTo>
                <a:cubicBezTo>
                  <a:pt x="1191964" y="5079566"/>
                  <a:pt x="672170" y="4761158"/>
                  <a:pt x="563313" y="4415537"/>
                </a:cubicBezTo>
                <a:cubicBezTo>
                  <a:pt x="454456" y="4069916"/>
                  <a:pt x="857228" y="3381395"/>
                  <a:pt x="1004185" y="3027609"/>
                </a:cubicBezTo>
                <a:cubicBezTo>
                  <a:pt x="1151142" y="2673823"/>
                  <a:pt x="1447778" y="2510537"/>
                  <a:pt x="1445056" y="2292823"/>
                </a:cubicBezTo>
                <a:cubicBezTo>
                  <a:pt x="1442335" y="2075109"/>
                  <a:pt x="1224620" y="1944480"/>
                  <a:pt x="987856" y="1721323"/>
                </a:cubicBezTo>
                <a:cubicBezTo>
                  <a:pt x="751092" y="1498166"/>
                  <a:pt x="108834" y="1190644"/>
                  <a:pt x="24470" y="953880"/>
                </a:cubicBezTo>
                <a:cubicBezTo>
                  <a:pt x="-59894" y="717116"/>
                  <a:pt x="70735" y="455859"/>
                  <a:pt x="465342" y="317066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DFC5AB4-7252-DD48-A524-9DCC3FFF1F8E}"/>
              </a:ext>
            </a:extLst>
          </p:cNvPr>
          <p:cNvSpPr/>
          <p:nvPr/>
        </p:nvSpPr>
        <p:spPr>
          <a:xfrm>
            <a:off x="1522175" y="4097648"/>
            <a:ext cx="902837" cy="908981"/>
          </a:xfrm>
          <a:prstGeom prst="rect">
            <a:avLst/>
          </a:prstGeom>
          <a:solidFill>
            <a:schemeClr val="bg1"/>
          </a:solidFill>
          <a:ln w="1905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C325DBB-F165-9E48-88FF-E52BA3545A36}"/>
              </a:ext>
            </a:extLst>
          </p:cNvPr>
          <p:cNvSpPr/>
          <p:nvPr/>
        </p:nvSpPr>
        <p:spPr>
          <a:xfrm>
            <a:off x="2727892" y="5100881"/>
            <a:ext cx="1407142" cy="828481"/>
          </a:xfrm>
          <a:prstGeom prst="rect">
            <a:avLst/>
          </a:prstGeom>
          <a:solidFill>
            <a:schemeClr val="bg1"/>
          </a:solidFill>
          <a:ln w="1905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Losange 55">
            <a:extLst>
              <a:ext uri="{FF2B5EF4-FFF2-40B4-BE49-F238E27FC236}">
                <a16:creationId xmlns:a16="http://schemas.microsoft.com/office/drawing/2014/main" id="{D8FFC820-9944-A842-9367-32BA3A922A05}"/>
              </a:ext>
            </a:extLst>
          </p:cNvPr>
          <p:cNvSpPr/>
          <p:nvPr/>
        </p:nvSpPr>
        <p:spPr>
          <a:xfrm>
            <a:off x="2925277" y="1238614"/>
            <a:ext cx="1012372" cy="1245611"/>
          </a:xfrm>
          <a:prstGeom prst="diamond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21217317-21DB-E941-920C-377E3157FBB1}"/>
              </a:ext>
            </a:extLst>
          </p:cNvPr>
          <p:cNvSpPr txBox="1"/>
          <p:nvPr/>
        </p:nvSpPr>
        <p:spPr>
          <a:xfrm>
            <a:off x="340688" y="6019882"/>
            <a:ext cx="1928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QUADRILATÈRES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A096C41D-C8BA-9E4C-B7ED-49B37A84A704}"/>
              </a:ext>
            </a:extLst>
          </p:cNvPr>
          <p:cNvSpPr txBox="1"/>
          <p:nvPr/>
        </p:nvSpPr>
        <p:spPr>
          <a:xfrm>
            <a:off x="2620761" y="5875786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rectangle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B87C835B-F8D0-5144-9FA0-67A02B3FA9C4}"/>
              </a:ext>
            </a:extLst>
          </p:cNvPr>
          <p:cNvSpPr txBox="1"/>
          <p:nvPr/>
        </p:nvSpPr>
        <p:spPr>
          <a:xfrm>
            <a:off x="1178393" y="4981494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carré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3BB1F587-C483-AF4C-8E93-23562A329164}"/>
              </a:ext>
            </a:extLst>
          </p:cNvPr>
          <p:cNvSpPr txBox="1"/>
          <p:nvPr/>
        </p:nvSpPr>
        <p:spPr>
          <a:xfrm>
            <a:off x="1382275" y="2035810"/>
            <a:ext cx="227149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losange</a:t>
            </a:r>
          </a:p>
        </p:txBody>
      </p:sp>
      <p:sp>
        <p:nvSpPr>
          <p:cNvPr id="64" name="Forme libre 63">
            <a:extLst>
              <a:ext uri="{FF2B5EF4-FFF2-40B4-BE49-F238E27FC236}">
                <a16:creationId xmlns:a16="http://schemas.microsoft.com/office/drawing/2014/main" id="{66781DAC-4A18-9344-9ADC-75B85BC55BB4}"/>
              </a:ext>
            </a:extLst>
          </p:cNvPr>
          <p:cNvSpPr/>
          <p:nvPr/>
        </p:nvSpPr>
        <p:spPr>
          <a:xfrm>
            <a:off x="864034" y="982438"/>
            <a:ext cx="3827473" cy="5465388"/>
          </a:xfrm>
          <a:custGeom>
            <a:avLst/>
            <a:gdLst>
              <a:gd name="connsiteX0" fmla="*/ 1666895 w 3827473"/>
              <a:gd name="connsiteY0" fmla="*/ 323848 h 5465388"/>
              <a:gd name="connsiteX1" fmla="*/ 2548637 w 3827473"/>
              <a:gd name="connsiteY1" fmla="*/ 13605 h 5465388"/>
              <a:gd name="connsiteX2" fmla="*/ 3593666 w 3827473"/>
              <a:gd name="connsiteY2" fmla="*/ 748391 h 5465388"/>
              <a:gd name="connsiteX3" fmla="*/ 3348737 w 3827473"/>
              <a:gd name="connsiteY3" fmla="*/ 1858733 h 5465388"/>
              <a:gd name="connsiteX4" fmla="*/ 2695595 w 3827473"/>
              <a:gd name="connsiteY4" fmla="*/ 2495548 h 5465388"/>
              <a:gd name="connsiteX5" fmla="*/ 2369023 w 3827473"/>
              <a:gd name="connsiteY5" fmla="*/ 3148691 h 5465388"/>
              <a:gd name="connsiteX6" fmla="*/ 2466995 w 3827473"/>
              <a:gd name="connsiteY6" fmla="*/ 3687533 h 5465388"/>
              <a:gd name="connsiteX7" fmla="*/ 3218109 w 3827473"/>
              <a:gd name="connsiteY7" fmla="*/ 3834491 h 5465388"/>
              <a:gd name="connsiteX8" fmla="*/ 3756952 w 3827473"/>
              <a:gd name="connsiteY8" fmla="*/ 4128405 h 5465388"/>
              <a:gd name="connsiteX9" fmla="*/ 3773280 w 3827473"/>
              <a:gd name="connsiteY9" fmla="*/ 4895848 h 5465388"/>
              <a:gd name="connsiteX10" fmla="*/ 3316080 w 3827473"/>
              <a:gd name="connsiteY10" fmla="*/ 5418362 h 5465388"/>
              <a:gd name="connsiteX11" fmla="*/ 2450666 w 3827473"/>
              <a:gd name="connsiteY11" fmla="*/ 5418362 h 5465388"/>
              <a:gd name="connsiteX12" fmla="*/ 1666895 w 3827473"/>
              <a:gd name="connsiteY12" fmla="*/ 5222419 h 5465388"/>
              <a:gd name="connsiteX13" fmla="*/ 1291337 w 3827473"/>
              <a:gd name="connsiteY13" fmla="*/ 4699905 h 5465388"/>
              <a:gd name="connsiteX14" fmla="*/ 621866 w 3827473"/>
              <a:gd name="connsiteY14" fmla="*/ 4405991 h 5465388"/>
              <a:gd name="connsiteX15" fmla="*/ 34037 w 3827473"/>
              <a:gd name="connsiteY15" fmla="*/ 3573233 h 5465388"/>
              <a:gd name="connsiteX16" fmla="*/ 115680 w 3827473"/>
              <a:gd name="connsiteY16" fmla="*/ 2413905 h 5465388"/>
              <a:gd name="connsiteX17" fmla="*/ 491237 w 3827473"/>
              <a:gd name="connsiteY17" fmla="*/ 1581148 h 5465388"/>
              <a:gd name="connsiteX18" fmla="*/ 964766 w 3827473"/>
              <a:gd name="connsiteY18" fmla="*/ 976991 h 5465388"/>
              <a:gd name="connsiteX19" fmla="*/ 1666895 w 3827473"/>
              <a:gd name="connsiteY19" fmla="*/ 323848 h 546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27473" h="5465388">
                <a:moveTo>
                  <a:pt x="1666895" y="323848"/>
                </a:moveTo>
                <a:cubicBezTo>
                  <a:pt x="1930873" y="163284"/>
                  <a:pt x="2227509" y="-57152"/>
                  <a:pt x="2548637" y="13605"/>
                </a:cubicBezTo>
                <a:cubicBezTo>
                  <a:pt x="2869765" y="84362"/>
                  <a:pt x="3460316" y="440870"/>
                  <a:pt x="3593666" y="748391"/>
                </a:cubicBezTo>
                <a:cubicBezTo>
                  <a:pt x="3727016" y="1055912"/>
                  <a:pt x="3498416" y="1567540"/>
                  <a:pt x="3348737" y="1858733"/>
                </a:cubicBezTo>
                <a:cubicBezTo>
                  <a:pt x="3199058" y="2149926"/>
                  <a:pt x="2858881" y="2280555"/>
                  <a:pt x="2695595" y="2495548"/>
                </a:cubicBezTo>
                <a:cubicBezTo>
                  <a:pt x="2532309" y="2710541"/>
                  <a:pt x="2407123" y="2950027"/>
                  <a:pt x="2369023" y="3148691"/>
                </a:cubicBezTo>
                <a:cubicBezTo>
                  <a:pt x="2330923" y="3347355"/>
                  <a:pt x="2325481" y="3573233"/>
                  <a:pt x="2466995" y="3687533"/>
                </a:cubicBezTo>
                <a:cubicBezTo>
                  <a:pt x="2608509" y="3801833"/>
                  <a:pt x="3003116" y="3761012"/>
                  <a:pt x="3218109" y="3834491"/>
                </a:cubicBezTo>
                <a:cubicBezTo>
                  <a:pt x="3433102" y="3907970"/>
                  <a:pt x="3664424" y="3951512"/>
                  <a:pt x="3756952" y="4128405"/>
                </a:cubicBezTo>
                <a:cubicBezTo>
                  <a:pt x="3849480" y="4305298"/>
                  <a:pt x="3846759" y="4680855"/>
                  <a:pt x="3773280" y="4895848"/>
                </a:cubicBezTo>
                <a:cubicBezTo>
                  <a:pt x="3699801" y="5110841"/>
                  <a:pt x="3536516" y="5331276"/>
                  <a:pt x="3316080" y="5418362"/>
                </a:cubicBezTo>
                <a:cubicBezTo>
                  <a:pt x="3095644" y="5505448"/>
                  <a:pt x="2725530" y="5451019"/>
                  <a:pt x="2450666" y="5418362"/>
                </a:cubicBezTo>
                <a:cubicBezTo>
                  <a:pt x="2175802" y="5385705"/>
                  <a:pt x="1860117" y="5342162"/>
                  <a:pt x="1666895" y="5222419"/>
                </a:cubicBezTo>
                <a:cubicBezTo>
                  <a:pt x="1473673" y="5102676"/>
                  <a:pt x="1465508" y="4835976"/>
                  <a:pt x="1291337" y="4699905"/>
                </a:cubicBezTo>
                <a:cubicBezTo>
                  <a:pt x="1117165" y="4563834"/>
                  <a:pt x="831416" y="4593770"/>
                  <a:pt x="621866" y="4405991"/>
                </a:cubicBezTo>
                <a:cubicBezTo>
                  <a:pt x="412316" y="4218212"/>
                  <a:pt x="118401" y="3905247"/>
                  <a:pt x="34037" y="3573233"/>
                </a:cubicBezTo>
                <a:cubicBezTo>
                  <a:pt x="-50327" y="3241219"/>
                  <a:pt x="39480" y="2745919"/>
                  <a:pt x="115680" y="2413905"/>
                </a:cubicBezTo>
                <a:cubicBezTo>
                  <a:pt x="191880" y="2081891"/>
                  <a:pt x="349723" y="1820634"/>
                  <a:pt x="491237" y="1581148"/>
                </a:cubicBezTo>
                <a:cubicBezTo>
                  <a:pt x="632751" y="1341662"/>
                  <a:pt x="766102" y="1183820"/>
                  <a:pt x="964766" y="976991"/>
                </a:cubicBezTo>
                <a:cubicBezTo>
                  <a:pt x="1163430" y="770162"/>
                  <a:pt x="1402917" y="484412"/>
                  <a:pt x="1666895" y="323848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20C4B7C0-C48C-BF49-A731-02E62A776DC0}"/>
              </a:ext>
            </a:extLst>
          </p:cNvPr>
          <p:cNvCxnSpPr>
            <a:cxnSpLocks/>
          </p:cNvCxnSpPr>
          <p:nvPr/>
        </p:nvCxnSpPr>
        <p:spPr>
          <a:xfrm flipV="1">
            <a:off x="3667478" y="1547448"/>
            <a:ext cx="86040" cy="8160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43F48A27-43A0-224D-B91A-82CB1C1F382D}"/>
              </a:ext>
            </a:extLst>
          </p:cNvPr>
          <p:cNvCxnSpPr>
            <a:cxnSpLocks/>
          </p:cNvCxnSpPr>
          <p:nvPr/>
        </p:nvCxnSpPr>
        <p:spPr>
          <a:xfrm flipV="1">
            <a:off x="3129282" y="2132953"/>
            <a:ext cx="86040" cy="8160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3AE9AB47-2323-3A4A-8943-292132EB0F24}"/>
              </a:ext>
            </a:extLst>
          </p:cNvPr>
          <p:cNvCxnSpPr>
            <a:cxnSpLocks/>
          </p:cNvCxnSpPr>
          <p:nvPr/>
        </p:nvCxnSpPr>
        <p:spPr>
          <a:xfrm>
            <a:off x="3653765" y="2144179"/>
            <a:ext cx="56733" cy="5802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1C4633D5-5E8E-E349-8CCF-D86362F0B4EB}"/>
              </a:ext>
            </a:extLst>
          </p:cNvPr>
          <p:cNvCxnSpPr>
            <a:cxnSpLocks/>
          </p:cNvCxnSpPr>
          <p:nvPr/>
        </p:nvCxnSpPr>
        <p:spPr>
          <a:xfrm>
            <a:off x="3146380" y="1522509"/>
            <a:ext cx="56733" cy="5802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0FBE8ABB-A565-AD45-8A0D-063E03DF517D}"/>
              </a:ext>
            </a:extLst>
          </p:cNvPr>
          <p:cNvGrpSpPr/>
          <p:nvPr/>
        </p:nvGrpSpPr>
        <p:grpSpPr>
          <a:xfrm rot="18831845">
            <a:off x="1917112" y="4048324"/>
            <a:ext cx="112965" cy="109937"/>
            <a:chOff x="2955783" y="3067069"/>
            <a:chExt cx="112965" cy="109937"/>
          </a:xfrm>
        </p:grpSpPr>
        <p:cxnSp>
          <p:nvCxnSpPr>
            <p:cNvPr id="74" name="Connecteur droit 73">
              <a:extLst>
                <a:ext uri="{FF2B5EF4-FFF2-40B4-BE49-F238E27FC236}">
                  <a16:creationId xmlns:a16="http://schemas.microsoft.com/office/drawing/2014/main" id="{93439434-4F07-314B-9097-734F2ECBF9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5816FFF7-E5F2-324C-88BE-3CDC1851A6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6E35354D-121F-B541-BCBE-5AC80EC9F0D5}"/>
              </a:ext>
            </a:extLst>
          </p:cNvPr>
          <p:cNvGrpSpPr/>
          <p:nvPr/>
        </p:nvGrpSpPr>
        <p:grpSpPr>
          <a:xfrm rot="18831845">
            <a:off x="1917112" y="4951659"/>
            <a:ext cx="112965" cy="109937"/>
            <a:chOff x="2955783" y="3067069"/>
            <a:chExt cx="112965" cy="109937"/>
          </a:xfrm>
        </p:grpSpPr>
        <p:cxnSp>
          <p:nvCxnSpPr>
            <p:cNvPr id="78" name="Connecteur droit 77">
              <a:extLst>
                <a:ext uri="{FF2B5EF4-FFF2-40B4-BE49-F238E27FC236}">
                  <a16:creationId xmlns:a16="http://schemas.microsoft.com/office/drawing/2014/main" id="{0F8B5674-E1AE-FC49-A83E-C8A8F45C9D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>
              <a:extLst>
                <a:ext uri="{FF2B5EF4-FFF2-40B4-BE49-F238E27FC236}">
                  <a16:creationId xmlns:a16="http://schemas.microsoft.com/office/drawing/2014/main" id="{4567C56B-661C-9D44-B49F-6BC7BC9CE6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CF845BFF-EF90-6A44-A0DE-CD4FACCB3F70}"/>
              </a:ext>
            </a:extLst>
          </p:cNvPr>
          <p:cNvGrpSpPr/>
          <p:nvPr/>
        </p:nvGrpSpPr>
        <p:grpSpPr>
          <a:xfrm rot="2616259">
            <a:off x="2368530" y="4486682"/>
            <a:ext cx="112965" cy="109937"/>
            <a:chOff x="2955783" y="3067069"/>
            <a:chExt cx="112965" cy="109937"/>
          </a:xfrm>
        </p:grpSpPr>
        <p:cxnSp>
          <p:nvCxnSpPr>
            <p:cNvPr id="81" name="Connecteur droit 80">
              <a:extLst>
                <a:ext uri="{FF2B5EF4-FFF2-40B4-BE49-F238E27FC236}">
                  <a16:creationId xmlns:a16="http://schemas.microsoft.com/office/drawing/2014/main" id="{1DC4CBAE-BD19-444D-B173-F6343CD394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>
              <a:extLst>
                <a:ext uri="{FF2B5EF4-FFF2-40B4-BE49-F238E27FC236}">
                  <a16:creationId xmlns:a16="http://schemas.microsoft.com/office/drawing/2014/main" id="{4A961686-ADB9-A84E-968A-9E5AFADB18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e 82">
            <a:extLst>
              <a:ext uri="{FF2B5EF4-FFF2-40B4-BE49-F238E27FC236}">
                <a16:creationId xmlns:a16="http://schemas.microsoft.com/office/drawing/2014/main" id="{0B7D5970-A1E8-454E-9D51-AD44DAFA0649}"/>
              </a:ext>
            </a:extLst>
          </p:cNvPr>
          <p:cNvGrpSpPr/>
          <p:nvPr/>
        </p:nvGrpSpPr>
        <p:grpSpPr>
          <a:xfrm rot="2616259">
            <a:off x="1465343" y="4514564"/>
            <a:ext cx="112965" cy="109937"/>
            <a:chOff x="2955783" y="3067069"/>
            <a:chExt cx="112965" cy="109937"/>
          </a:xfrm>
        </p:grpSpPr>
        <p:cxnSp>
          <p:nvCxnSpPr>
            <p:cNvPr id="84" name="Connecteur droit 83">
              <a:extLst>
                <a:ext uri="{FF2B5EF4-FFF2-40B4-BE49-F238E27FC236}">
                  <a16:creationId xmlns:a16="http://schemas.microsoft.com/office/drawing/2014/main" id="{24359331-9D59-E947-815B-7D973C74F5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>
              <a:extLst>
                <a:ext uri="{FF2B5EF4-FFF2-40B4-BE49-F238E27FC236}">
                  <a16:creationId xmlns:a16="http://schemas.microsoft.com/office/drawing/2014/main" id="{145BF7E4-4023-7544-88A0-03A88F86DB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E380DB7F-2F32-2947-8FD8-1B0DC7E104E9}"/>
              </a:ext>
            </a:extLst>
          </p:cNvPr>
          <p:cNvGrpSpPr/>
          <p:nvPr/>
        </p:nvGrpSpPr>
        <p:grpSpPr>
          <a:xfrm rot="2616259">
            <a:off x="4078551" y="5409729"/>
            <a:ext cx="112965" cy="109937"/>
            <a:chOff x="2955783" y="3067069"/>
            <a:chExt cx="112965" cy="109937"/>
          </a:xfrm>
        </p:grpSpPr>
        <p:cxnSp>
          <p:nvCxnSpPr>
            <p:cNvPr id="87" name="Connecteur droit 86">
              <a:extLst>
                <a:ext uri="{FF2B5EF4-FFF2-40B4-BE49-F238E27FC236}">
                  <a16:creationId xmlns:a16="http://schemas.microsoft.com/office/drawing/2014/main" id="{6DC1A809-D2E6-9C48-A370-00AF9A86C2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>
              <a:extLst>
                <a:ext uri="{FF2B5EF4-FFF2-40B4-BE49-F238E27FC236}">
                  <a16:creationId xmlns:a16="http://schemas.microsoft.com/office/drawing/2014/main" id="{85EBB795-D590-A345-A5D0-4FDF596A26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C36F3CF8-5B08-1A49-A0A8-F533762E0FE1}"/>
              </a:ext>
            </a:extLst>
          </p:cNvPr>
          <p:cNvGrpSpPr/>
          <p:nvPr/>
        </p:nvGrpSpPr>
        <p:grpSpPr>
          <a:xfrm rot="2616259">
            <a:off x="2671409" y="5426303"/>
            <a:ext cx="112965" cy="109937"/>
            <a:chOff x="2955783" y="3067069"/>
            <a:chExt cx="112965" cy="109937"/>
          </a:xfrm>
        </p:grpSpPr>
        <p:cxnSp>
          <p:nvCxnSpPr>
            <p:cNvPr id="90" name="Connecteur droit 89">
              <a:extLst>
                <a:ext uri="{FF2B5EF4-FFF2-40B4-BE49-F238E27FC236}">
                  <a16:creationId xmlns:a16="http://schemas.microsoft.com/office/drawing/2014/main" id="{C7AA746B-0240-DF45-BB7B-D2F85F6393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>
              <a:extLst>
                <a:ext uri="{FF2B5EF4-FFF2-40B4-BE49-F238E27FC236}">
                  <a16:creationId xmlns:a16="http://schemas.microsoft.com/office/drawing/2014/main" id="{A2D7F5AB-B84D-1D40-B8FF-9A553B194D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14830D9A-6A88-3C48-873E-5C2AE1113C88}"/>
              </a:ext>
            </a:extLst>
          </p:cNvPr>
          <p:cNvCxnSpPr>
            <a:cxnSpLocks/>
          </p:cNvCxnSpPr>
          <p:nvPr/>
        </p:nvCxnSpPr>
        <p:spPr>
          <a:xfrm rot="2616259" flipV="1">
            <a:off x="2684852" y="5497772"/>
            <a:ext cx="86040" cy="8160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1B9A2185-6BDA-E147-B222-C83E6CC7E297}"/>
              </a:ext>
            </a:extLst>
          </p:cNvPr>
          <p:cNvCxnSpPr>
            <a:cxnSpLocks/>
          </p:cNvCxnSpPr>
          <p:nvPr/>
        </p:nvCxnSpPr>
        <p:spPr>
          <a:xfrm rot="2616259" flipV="1">
            <a:off x="4091993" y="5484092"/>
            <a:ext cx="86040" cy="8160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Ellipse 93">
            <a:extLst>
              <a:ext uri="{FF2B5EF4-FFF2-40B4-BE49-F238E27FC236}">
                <a16:creationId xmlns:a16="http://schemas.microsoft.com/office/drawing/2014/main" id="{9E134C26-AEBB-7E4C-AA75-4B1A2E526F61}"/>
              </a:ext>
            </a:extLst>
          </p:cNvPr>
          <p:cNvSpPr/>
          <p:nvPr/>
        </p:nvSpPr>
        <p:spPr>
          <a:xfrm>
            <a:off x="3391331" y="5041416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053D2728-F265-A44C-B8F9-CDDA2A866674}"/>
              </a:ext>
            </a:extLst>
          </p:cNvPr>
          <p:cNvSpPr/>
          <p:nvPr/>
        </p:nvSpPr>
        <p:spPr>
          <a:xfrm>
            <a:off x="3389087" y="5872898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F20C2E43-EAD6-EA4C-A4E0-5423FD714072}"/>
              </a:ext>
            </a:extLst>
          </p:cNvPr>
          <p:cNvGrpSpPr/>
          <p:nvPr/>
        </p:nvGrpSpPr>
        <p:grpSpPr>
          <a:xfrm>
            <a:off x="2733314" y="5807789"/>
            <a:ext cx="99300" cy="110843"/>
            <a:chOff x="8220773" y="5859391"/>
            <a:chExt cx="99300" cy="110843"/>
          </a:xfrm>
        </p:grpSpPr>
        <p:cxnSp>
          <p:nvCxnSpPr>
            <p:cNvPr id="97" name="Connecteur droit 96">
              <a:extLst>
                <a:ext uri="{FF2B5EF4-FFF2-40B4-BE49-F238E27FC236}">
                  <a16:creationId xmlns:a16="http://schemas.microsoft.com/office/drawing/2014/main" id="{AA381C39-EC9E-2E4E-9079-F47E15D15D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>
              <a:extLst>
                <a:ext uri="{FF2B5EF4-FFF2-40B4-BE49-F238E27FC236}">
                  <a16:creationId xmlns:a16="http://schemas.microsoft.com/office/drawing/2014/main" id="{0ACB49C6-82E0-4645-AFA3-525A947BE1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378CA7C7-27FB-2943-9C9A-FC356B8DBD90}"/>
              </a:ext>
            </a:extLst>
          </p:cNvPr>
          <p:cNvGrpSpPr/>
          <p:nvPr/>
        </p:nvGrpSpPr>
        <p:grpSpPr>
          <a:xfrm rot="5400000">
            <a:off x="2737513" y="5106141"/>
            <a:ext cx="99300" cy="110843"/>
            <a:chOff x="8220773" y="5859391"/>
            <a:chExt cx="99300" cy="110843"/>
          </a:xfrm>
        </p:grpSpPr>
        <p:cxnSp>
          <p:nvCxnSpPr>
            <p:cNvPr id="101" name="Connecteur droit 100">
              <a:extLst>
                <a:ext uri="{FF2B5EF4-FFF2-40B4-BE49-F238E27FC236}">
                  <a16:creationId xmlns:a16="http://schemas.microsoft.com/office/drawing/2014/main" id="{430AEFA4-291B-9040-9774-59960FD543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>
              <a:extLst>
                <a:ext uri="{FF2B5EF4-FFF2-40B4-BE49-F238E27FC236}">
                  <a16:creationId xmlns:a16="http://schemas.microsoft.com/office/drawing/2014/main" id="{15590B14-9910-F34B-AFAF-1335C6446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18428B49-E49D-5A44-8B2E-730903231542}"/>
              </a:ext>
            </a:extLst>
          </p:cNvPr>
          <p:cNvGrpSpPr/>
          <p:nvPr/>
        </p:nvGrpSpPr>
        <p:grpSpPr>
          <a:xfrm rot="10800000">
            <a:off x="4031528" y="5109267"/>
            <a:ext cx="99300" cy="110843"/>
            <a:chOff x="8220773" y="5859391"/>
            <a:chExt cx="99300" cy="110843"/>
          </a:xfrm>
        </p:grpSpPr>
        <p:cxnSp>
          <p:nvCxnSpPr>
            <p:cNvPr id="104" name="Connecteur droit 103">
              <a:extLst>
                <a:ext uri="{FF2B5EF4-FFF2-40B4-BE49-F238E27FC236}">
                  <a16:creationId xmlns:a16="http://schemas.microsoft.com/office/drawing/2014/main" id="{7602B453-07C0-2045-A508-E87087FC4F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104">
              <a:extLst>
                <a:ext uri="{FF2B5EF4-FFF2-40B4-BE49-F238E27FC236}">
                  <a16:creationId xmlns:a16="http://schemas.microsoft.com/office/drawing/2014/main" id="{8F6CD9A0-AD40-2646-8F3B-B70001AD7A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e 105">
            <a:extLst>
              <a:ext uri="{FF2B5EF4-FFF2-40B4-BE49-F238E27FC236}">
                <a16:creationId xmlns:a16="http://schemas.microsoft.com/office/drawing/2014/main" id="{8B18F7D1-B0F6-984E-AAC4-67CBF6B2B398}"/>
              </a:ext>
            </a:extLst>
          </p:cNvPr>
          <p:cNvGrpSpPr/>
          <p:nvPr/>
        </p:nvGrpSpPr>
        <p:grpSpPr>
          <a:xfrm rot="16200000">
            <a:off x="4026070" y="5814356"/>
            <a:ext cx="99300" cy="110843"/>
            <a:chOff x="8220773" y="5859391"/>
            <a:chExt cx="99300" cy="110843"/>
          </a:xfrm>
        </p:grpSpPr>
        <p:cxnSp>
          <p:nvCxnSpPr>
            <p:cNvPr id="107" name="Connecteur droit 106">
              <a:extLst>
                <a:ext uri="{FF2B5EF4-FFF2-40B4-BE49-F238E27FC236}">
                  <a16:creationId xmlns:a16="http://schemas.microsoft.com/office/drawing/2014/main" id="{EC7B0A35-BB2C-4A4D-AC51-87DDEAEEDE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>
              <a:extLst>
                <a:ext uri="{FF2B5EF4-FFF2-40B4-BE49-F238E27FC236}">
                  <a16:creationId xmlns:a16="http://schemas.microsoft.com/office/drawing/2014/main" id="{9DCFA543-9E23-BF44-88AA-9456218804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AA0D309E-8C73-D146-8359-06674664FD29}"/>
              </a:ext>
            </a:extLst>
          </p:cNvPr>
          <p:cNvGrpSpPr/>
          <p:nvPr/>
        </p:nvGrpSpPr>
        <p:grpSpPr>
          <a:xfrm rot="16200000">
            <a:off x="2319921" y="4893430"/>
            <a:ext cx="99300" cy="110843"/>
            <a:chOff x="8220773" y="5859391"/>
            <a:chExt cx="99300" cy="110843"/>
          </a:xfrm>
        </p:grpSpPr>
        <p:cxnSp>
          <p:nvCxnSpPr>
            <p:cNvPr id="110" name="Connecteur droit 109">
              <a:extLst>
                <a:ext uri="{FF2B5EF4-FFF2-40B4-BE49-F238E27FC236}">
                  <a16:creationId xmlns:a16="http://schemas.microsoft.com/office/drawing/2014/main" id="{EEDC1608-0932-934E-B18F-B7E91F4A8B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cteur droit 110">
              <a:extLst>
                <a:ext uri="{FF2B5EF4-FFF2-40B4-BE49-F238E27FC236}">
                  <a16:creationId xmlns:a16="http://schemas.microsoft.com/office/drawing/2014/main" id="{185F35B5-264E-1644-8BD6-B1688C71FA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e 111">
            <a:extLst>
              <a:ext uri="{FF2B5EF4-FFF2-40B4-BE49-F238E27FC236}">
                <a16:creationId xmlns:a16="http://schemas.microsoft.com/office/drawing/2014/main" id="{619191CA-AA49-034D-BE2B-0F670BA50729}"/>
              </a:ext>
            </a:extLst>
          </p:cNvPr>
          <p:cNvGrpSpPr/>
          <p:nvPr/>
        </p:nvGrpSpPr>
        <p:grpSpPr>
          <a:xfrm rot="5400000">
            <a:off x="1535547" y="4090954"/>
            <a:ext cx="99300" cy="110843"/>
            <a:chOff x="8220773" y="5859391"/>
            <a:chExt cx="99300" cy="110843"/>
          </a:xfrm>
        </p:grpSpPr>
        <p:cxnSp>
          <p:nvCxnSpPr>
            <p:cNvPr id="113" name="Connecteur droit 112">
              <a:extLst>
                <a:ext uri="{FF2B5EF4-FFF2-40B4-BE49-F238E27FC236}">
                  <a16:creationId xmlns:a16="http://schemas.microsoft.com/office/drawing/2014/main" id="{4921CD1C-ABA4-3B4A-832B-539F792921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eur droit 113">
              <a:extLst>
                <a:ext uri="{FF2B5EF4-FFF2-40B4-BE49-F238E27FC236}">
                  <a16:creationId xmlns:a16="http://schemas.microsoft.com/office/drawing/2014/main" id="{CD1D408F-52CD-474A-9F00-F5F990BF3D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162E29D4-CD48-A74A-8544-8B300A84432B}"/>
              </a:ext>
            </a:extLst>
          </p:cNvPr>
          <p:cNvGrpSpPr/>
          <p:nvPr/>
        </p:nvGrpSpPr>
        <p:grpSpPr>
          <a:xfrm>
            <a:off x="1533636" y="4886988"/>
            <a:ext cx="99300" cy="110843"/>
            <a:chOff x="8220773" y="5859391"/>
            <a:chExt cx="99300" cy="110843"/>
          </a:xfrm>
        </p:grpSpPr>
        <p:cxnSp>
          <p:nvCxnSpPr>
            <p:cNvPr id="116" name="Connecteur droit 115">
              <a:extLst>
                <a:ext uri="{FF2B5EF4-FFF2-40B4-BE49-F238E27FC236}">
                  <a16:creationId xmlns:a16="http://schemas.microsoft.com/office/drawing/2014/main" id="{7DB9D043-7D15-9D47-BD42-927C9191AA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cteur droit 116">
              <a:extLst>
                <a:ext uri="{FF2B5EF4-FFF2-40B4-BE49-F238E27FC236}">
                  <a16:creationId xmlns:a16="http://schemas.microsoft.com/office/drawing/2014/main" id="{5D2D7549-36CF-1B44-BF89-F7C06D0903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e 117">
            <a:extLst>
              <a:ext uri="{FF2B5EF4-FFF2-40B4-BE49-F238E27FC236}">
                <a16:creationId xmlns:a16="http://schemas.microsoft.com/office/drawing/2014/main" id="{98267089-3254-1642-AF25-84162994D97B}"/>
              </a:ext>
            </a:extLst>
          </p:cNvPr>
          <p:cNvGrpSpPr/>
          <p:nvPr/>
        </p:nvGrpSpPr>
        <p:grpSpPr>
          <a:xfrm rot="10800000">
            <a:off x="2318957" y="4099072"/>
            <a:ext cx="99300" cy="110843"/>
            <a:chOff x="8220773" y="5859391"/>
            <a:chExt cx="99300" cy="110843"/>
          </a:xfrm>
        </p:grpSpPr>
        <p:cxnSp>
          <p:nvCxnSpPr>
            <p:cNvPr id="119" name="Connecteur droit 118">
              <a:extLst>
                <a:ext uri="{FF2B5EF4-FFF2-40B4-BE49-F238E27FC236}">
                  <a16:creationId xmlns:a16="http://schemas.microsoft.com/office/drawing/2014/main" id="{93104056-6C48-C144-B1B2-717214E02F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119">
              <a:extLst>
                <a:ext uri="{FF2B5EF4-FFF2-40B4-BE49-F238E27FC236}">
                  <a16:creationId xmlns:a16="http://schemas.microsoft.com/office/drawing/2014/main" id="{E3E2C581-7B80-2947-B20A-CBDC8661A1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40173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12444" y="22959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hjhjk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27287" y="148328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synthèse</a:t>
              </a:r>
            </a:p>
          </p:txBody>
        </p:sp>
      </p:grpSp>
      <p:sp>
        <p:nvSpPr>
          <p:cNvPr id="4" name="Nuage 3">
            <a:extLst>
              <a:ext uri="{FF2B5EF4-FFF2-40B4-BE49-F238E27FC236}">
                <a16:creationId xmlns:a16="http://schemas.microsoft.com/office/drawing/2014/main" id="{D21ADA47-C891-A049-A778-467E9CEAD4DE}"/>
              </a:ext>
            </a:extLst>
          </p:cNvPr>
          <p:cNvSpPr/>
          <p:nvPr/>
        </p:nvSpPr>
        <p:spPr>
          <a:xfrm>
            <a:off x="5101939" y="2941829"/>
            <a:ext cx="1975104" cy="1316736"/>
          </a:xfrm>
          <a:prstGeom prst="cloud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Figures</a:t>
            </a:r>
          </a:p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planes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21D5379-7D49-AF41-A6A8-4825BD12AB8E}"/>
              </a:ext>
            </a:extLst>
          </p:cNvPr>
          <p:cNvSpPr/>
          <p:nvPr/>
        </p:nvSpPr>
        <p:spPr>
          <a:xfrm>
            <a:off x="5456571" y="1246350"/>
            <a:ext cx="1085850" cy="108585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619AAD8-2437-6740-9090-756E749701E1}"/>
              </a:ext>
            </a:extLst>
          </p:cNvPr>
          <p:cNvCxnSpPr>
            <a:cxnSpLocks/>
          </p:cNvCxnSpPr>
          <p:nvPr/>
        </p:nvCxnSpPr>
        <p:spPr>
          <a:xfrm>
            <a:off x="5999496" y="1789275"/>
            <a:ext cx="464366" cy="2812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B9A1D5B-AA6E-284F-A427-BB77FD6A9691}"/>
              </a:ext>
            </a:extLst>
          </p:cNvPr>
          <p:cNvCxnSpPr>
            <a:cxnSpLocks/>
            <a:endCxn id="3" idx="0"/>
          </p:cNvCxnSpPr>
          <p:nvPr/>
        </p:nvCxnSpPr>
        <p:spPr>
          <a:xfrm flipV="1">
            <a:off x="5999496" y="1246350"/>
            <a:ext cx="0" cy="54292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303F558-2646-A347-A360-FE73AC8CB14B}"/>
              </a:ext>
            </a:extLst>
          </p:cNvPr>
          <p:cNvCxnSpPr>
            <a:cxnSpLocks/>
          </p:cNvCxnSpPr>
          <p:nvPr/>
        </p:nvCxnSpPr>
        <p:spPr>
          <a:xfrm>
            <a:off x="5943473" y="1458686"/>
            <a:ext cx="12186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7FD96564-2563-6D4A-94AD-E75565C4FC23}"/>
              </a:ext>
            </a:extLst>
          </p:cNvPr>
          <p:cNvCxnSpPr>
            <a:cxnSpLocks/>
          </p:cNvCxnSpPr>
          <p:nvPr/>
        </p:nvCxnSpPr>
        <p:spPr>
          <a:xfrm>
            <a:off x="5943475" y="1502231"/>
            <a:ext cx="12186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1D48EB4F-D0E9-7C42-9AD4-2246EFF5654F}"/>
              </a:ext>
            </a:extLst>
          </p:cNvPr>
          <p:cNvCxnSpPr>
            <a:cxnSpLocks/>
          </p:cNvCxnSpPr>
          <p:nvPr/>
        </p:nvCxnSpPr>
        <p:spPr>
          <a:xfrm flipV="1">
            <a:off x="6089491" y="1803790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C1DA18F-50CC-4347-AC25-73D864362D45}"/>
              </a:ext>
            </a:extLst>
          </p:cNvPr>
          <p:cNvCxnSpPr>
            <a:cxnSpLocks/>
          </p:cNvCxnSpPr>
          <p:nvPr/>
        </p:nvCxnSpPr>
        <p:spPr>
          <a:xfrm flipV="1">
            <a:off x="6125779" y="1832821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BE5745A7-C028-CA4F-A346-B07039C73749}"/>
              </a:ext>
            </a:extLst>
          </p:cNvPr>
          <p:cNvSpPr txBox="1"/>
          <p:nvPr/>
        </p:nvSpPr>
        <p:spPr>
          <a:xfrm>
            <a:off x="5521445" y="892367"/>
            <a:ext cx="10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CERCLE</a:t>
            </a:r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FE3FE774-78D5-334A-B91C-787BF59C09F5}"/>
              </a:ext>
            </a:extLst>
          </p:cNvPr>
          <p:cNvSpPr/>
          <p:nvPr/>
        </p:nvSpPr>
        <p:spPr>
          <a:xfrm>
            <a:off x="8888826" y="1386530"/>
            <a:ext cx="950259" cy="1022778"/>
          </a:xfrm>
          <a:prstGeom prst="triangle">
            <a:avLst>
              <a:gd name="adj" fmla="val 25772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7B9A09B2-5100-B34A-85D2-3AA89EE8176D}"/>
              </a:ext>
            </a:extLst>
          </p:cNvPr>
          <p:cNvSpPr/>
          <p:nvPr/>
        </p:nvSpPr>
        <p:spPr>
          <a:xfrm>
            <a:off x="9532197" y="2576205"/>
            <a:ext cx="1607721" cy="917363"/>
          </a:xfrm>
          <a:prstGeom prst="triangl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Triangle 29">
            <a:extLst>
              <a:ext uri="{FF2B5EF4-FFF2-40B4-BE49-F238E27FC236}">
                <a16:creationId xmlns:a16="http://schemas.microsoft.com/office/drawing/2014/main" id="{72932BD0-9DF3-2743-94E9-08A41B536D50}"/>
              </a:ext>
            </a:extLst>
          </p:cNvPr>
          <p:cNvSpPr/>
          <p:nvPr/>
        </p:nvSpPr>
        <p:spPr>
          <a:xfrm>
            <a:off x="9146969" y="5006629"/>
            <a:ext cx="1384232" cy="1124096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riangle 30">
            <a:extLst>
              <a:ext uri="{FF2B5EF4-FFF2-40B4-BE49-F238E27FC236}">
                <a16:creationId xmlns:a16="http://schemas.microsoft.com/office/drawing/2014/main" id="{E1C17A70-A25E-A940-B038-B70FBAC4115C}"/>
              </a:ext>
            </a:extLst>
          </p:cNvPr>
          <p:cNvSpPr/>
          <p:nvPr/>
        </p:nvSpPr>
        <p:spPr>
          <a:xfrm>
            <a:off x="9945486" y="3867580"/>
            <a:ext cx="1306209" cy="1034957"/>
          </a:xfrm>
          <a:prstGeom prst="triangl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AE9AB88B-DC5C-1545-BD8C-2CCC4F7B77DA}"/>
              </a:ext>
            </a:extLst>
          </p:cNvPr>
          <p:cNvCxnSpPr>
            <a:cxnSpLocks/>
          </p:cNvCxnSpPr>
          <p:nvPr/>
        </p:nvCxnSpPr>
        <p:spPr>
          <a:xfrm>
            <a:off x="9917292" y="2964728"/>
            <a:ext cx="95042" cy="7015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B35FD475-0631-AD4C-B853-95A29176927E}"/>
              </a:ext>
            </a:extLst>
          </p:cNvPr>
          <p:cNvCxnSpPr>
            <a:cxnSpLocks/>
          </p:cNvCxnSpPr>
          <p:nvPr/>
        </p:nvCxnSpPr>
        <p:spPr>
          <a:xfrm flipH="1">
            <a:off x="10634686" y="2941829"/>
            <a:ext cx="97484" cy="9305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B27758DF-E6DF-F84A-895F-F6391D711917}"/>
              </a:ext>
            </a:extLst>
          </p:cNvPr>
          <p:cNvCxnSpPr>
            <a:cxnSpLocks/>
          </p:cNvCxnSpPr>
          <p:nvPr/>
        </p:nvCxnSpPr>
        <p:spPr>
          <a:xfrm flipH="1">
            <a:off x="9146969" y="6019882"/>
            <a:ext cx="99299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883169AF-AD40-4244-A5F2-5AEF1CC9DC47}"/>
              </a:ext>
            </a:extLst>
          </p:cNvPr>
          <p:cNvCxnSpPr>
            <a:cxnSpLocks/>
          </p:cNvCxnSpPr>
          <p:nvPr/>
        </p:nvCxnSpPr>
        <p:spPr>
          <a:xfrm flipH="1">
            <a:off x="9246268" y="6019882"/>
            <a:ext cx="1" cy="110843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BFD34D17-8FAB-AA4F-B2C8-2839680482D1}"/>
              </a:ext>
            </a:extLst>
          </p:cNvPr>
          <p:cNvSpPr/>
          <p:nvPr/>
        </p:nvSpPr>
        <p:spPr>
          <a:xfrm>
            <a:off x="10194426" y="4354830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DA3E721-0A0A-7B42-85DC-AC9CD7DB7C38}"/>
              </a:ext>
            </a:extLst>
          </p:cNvPr>
          <p:cNvSpPr/>
          <p:nvPr/>
        </p:nvSpPr>
        <p:spPr>
          <a:xfrm>
            <a:off x="10528194" y="4839738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7692A982-2D54-2749-A6FC-3FCE147D8072}"/>
              </a:ext>
            </a:extLst>
          </p:cNvPr>
          <p:cNvSpPr/>
          <p:nvPr/>
        </p:nvSpPr>
        <p:spPr>
          <a:xfrm>
            <a:off x="10869519" y="4357350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B2630BA-7AA0-624A-8F4E-855298906B16}"/>
              </a:ext>
            </a:extLst>
          </p:cNvPr>
          <p:cNvSpPr txBox="1"/>
          <p:nvPr/>
        </p:nvSpPr>
        <p:spPr>
          <a:xfrm>
            <a:off x="10336057" y="1317565"/>
            <a:ext cx="148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TRIANGLES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69CC27D8-31A9-464C-B84C-F54C220520C1}"/>
              </a:ext>
            </a:extLst>
          </p:cNvPr>
          <p:cNvSpPr txBox="1"/>
          <p:nvPr/>
        </p:nvSpPr>
        <p:spPr>
          <a:xfrm>
            <a:off x="8486625" y="2428499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latin typeface="Century Gothic" panose="020B0502020202020204" pitchFamily="34" charset="0"/>
              </a:rPr>
              <a:t>quelconque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14ED374A-4CC4-5D44-AED1-FDED09DDBF4A}"/>
              </a:ext>
            </a:extLst>
          </p:cNvPr>
          <p:cNvSpPr txBox="1"/>
          <p:nvPr/>
        </p:nvSpPr>
        <p:spPr>
          <a:xfrm>
            <a:off x="9551738" y="3430554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isocèle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C6114692-751A-DC4A-A1E8-1371CD090EDC}"/>
              </a:ext>
            </a:extLst>
          </p:cNvPr>
          <p:cNvSpPr txBox="1"/>
          <p:nvPr/>
        </p:nvSpPr>
        <p:spPr>
          <a:xfrm>
            <a:off x="9793019" y="4895108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équilatéral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607484B8-E69A-624A-A020-72E926B1702F}"/>
              </a:ext>
            </a:extLst>
          </p:cNvPr>
          <p:cNvSpPr txBox="1"/>
          <p:nvPr/>
        </p:nvSpPr>
        <p:spPr>
          <a:xfrm>
            <a:off x="9032458" y="6131605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rectangle</a:t>
            </a:r>
          </a:p>
        </p:txBody>
      </p:sp>
      <p:sp>
        <p:nvSpPr>
          <p:cNvPr id="51" name="Forme libre 50">
            <a:extLst>
              <a:ext uri="{FF2B5EF4-FFF2-40B4-BE49-F238E27FC236}">
                <a16:creationId xmlns:a16="http://schemas.microsoft.com/office/drawing/2014/main" id="{7E8D2D0A-2210-684F-9BD7-538A8AE4FF52}"/>
              </a:ext>
            </a:extLst>
          </p:cNvPr>
          <p:cNvSpPr/>
          <p:nvPr/>
        </p:nvSpPr>
        <p:spPr>
          <a:xfrm>
            <a:off x="7666282" y="1246351"/>
            <a:ext cx="3803030" cy="5451324"/>
          </a:xfrm>
          <a:custGeom>
            <a:avLst/>
            <a:gdLst>
              <a:gd name="connsiteX0" fmla="*/ 465342 w 3803030"/>
              <a:gd name="connsiteY0" fmla="*/ 317066 h 5104297"/>
              <a:gd name="connsiteX1" fmla="*/ 2392113 w 3803030"/>
              <a:gd name="connsiteY1" fmla="*/ 121123 h 5104297"/>
              <a:gd name="connsiteX2" fmla="*/ 3747385 w 3803030"/>
              <a:gd name="connsiteY2" fmla="*/ 2178523 h 5104297"/>
              <a:gd name="connsiteX3" fmla="*/ 3355499 w 3803030"/>
              <a:gd name="connsiteY3" fmla="*/ 4546166 h 5104297"/>
              <a:gd name="connsiteX4" fmla="*/ 1657328 w 3803030"/>
              <a:gd name="connsiteY4" fmla="*/ 5101337 h 5104297"/>
              <a:gd name="connsiteX5" fmla="*/ 563313 w 3803030"/>
              <a:gd name="connsiteY5" fmla="*/ 4415537 h 5104297"/>
              <a:gd name="connsiteX6" fmla="*/ 1004185 w 3803030"/>
              <a:gd name="connsiteY6" fmla="*/ 3027609 h 5104297"/>
              <a:gd name="connsiteX7" fmla="*/ 1445056 w 3803030"/>
              <a:gd name="connsiteY7" fmla="*/ 2292823 h 5104297"/>
              <a:gd name="connsiteX8" fmla="*/ 987856 w 3803030"/>
              <a:gd name="connsiteY8" fmla="*/ 1721323 h 5104297"/>
              <a:gd name="connsiteX9" fmla="*/ 24470 w 3803030"/>
              <a:gd name="connsiteY9" fmla="*/ 953880 h 5104297"/>
              <a:gd name="connsiteX10" fmla="*/ 465342 w 3803030"/>
              <a:gd name="connsiteY10" fmla="*/ 317066 h 510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03030" h="5104297">
                <a:moveTo>
                  <a:pt x="465342" y="317066"/>
                </a:moveTo>
                <a:cubicBezTo>
                  <a:pt x="859949" y="178273"/>
                  <a:pt x="1845106" y="-189120"/>
                  <a:pt x="2392113" y="121123"/>
                </a:cubicBezTo>
                <a:cubicBezTo>
                  <a:pt x="2939120" y="431366"/>
                  <a:pt x="3586821" y="1441016"/>
                  <a:pt x="3747385" y="2178523"/>
                </a:cubicBezTo>
                <a:cubicBezTo>
                  <a:pt x="3907949" y="2916030"/>
                  <a:pt x="3703842" y="4059030"/>
                  <a:pt x="3355499" y="4546166"/>
                </a:cubicBezTo>
                <a:cubicBezTo>
                  <a:pt x="3007156" y="5033302"/>
                  <a:pt x="2122692" y="5123108"/>
                  <a:pt x="1657328" y="5101337"/>
                </a:cubicBezTo>
                <a:cubicBezTo>
                  <a:pt x="1191964" y="5079566"/>
                  <a:pt x="672170" y="4761158"/>
                  <a:pt x="563313" y="4415537"/>
                </a:cubicBezTo>
                <a:cubicBezTo>
                  <a:pt x="454456" y="4069916"/>
                  <a:pt x="857228" y="3381395"/>
                  <a:pt x="1004185" y="3027609"/>
                </a:cubicBezTo>
                <a:cubicBezTo>
                  <a:pt x="1151142" y="2673823"/>
                  <a:pt x="1447778" y="2510537"/>
                  <a:pt x="1445056" y="2292823"/>
                </a:cubicBezTo>
                <a:cubicBezTo>
                  <a:pt x="1442335" y="2075109"/>
                  <a:pt x="1224620" y="1944480"/>
                  <a:pt x="987856" y="1721323"/>
                </a:cubicBezTo>
                <a:cubicBezTo>
                  <a:pt x="751092" y="1498166"/>
                  <a:pt x="108834" y="1190644"/>
                  <a:pt x="24470" y="953880"/>
                </a:cubicBezTo>
                <a:cubicBezTo>
                  <a:pt x="-59894" y="717116"/>
                  <a:pt x="70735" y="455859"/>
                  <a:pt x="465342" y="317066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DFC5AB4-7252-DD48-A524-9DCC3FFF1F8E}"/>
              </a:ext>
            </a:extLst>
          </p:cNvPr>
          <p:cNvSpPr/>
          <p:nvPr/>
        </p:nvSpPr>
        <p:spPr>
          <a:xfrm>
            <a:off x="1522175" y="4097648"/>
            <a:ext cx="902837" cy="908981"/>
          </a:xfrm>
          <a:prstGeom prst="rect">
            <a:avLst/>
          </a:prstGeom>
          <a:solidFill>
            <a:schemeClr val="bg1"/>
          </a:solidFill>
          <a:ln w="1905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C325DBB-F165-9E48-88FF-E52BA3545A36}"/>
              </a:ext>
            </a:extLst>
          </p:cNvPr>
          <p:cNvSpPr/>
          <p:nvPr/>
        </p:nvSpPr>
        <p:spPr>
          <a:xfrm>
            <a:off x="2727892" y="5100881"/>
            <a:ext cx="1407142" cy="828481"/>
          </a:xfrm>
          <a:prstGeom prst="rect">
            <a:avLst/>
          </a:prstGeom>
          <a:solidFill>
            <a:schemeClr val="bg1"/>
          </a:solidFill>
          <a:ln w="1905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Losange 55">
            <a:extLst>
              <a:ext uri="{FF2B5EF4-FFF2-40B4-BE49-F238E27FC236}">
                <a16:creationId xmlns:a16="http://schemas.microsoft.com/office/drawing/2014/main" id="{D8FFC820-9944-A842-9367-32BA3A922A05}"/>
              </a:ext>
            </a:extLst>
          </p:cNvPr>
          <p:cNvSpPr/>
          <p:nvPr/>
        </p:nvSpPr>
        <p:spPr>
          <a:xfrm>
            <a:off x="2925277" y="1238614"/>
            <a:ext cx="1012372" cy="1245611"/>
          </a:xfrm>
          <a:prstGeom prst="diamond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Parallélogramme 56">
            <a:extLst>
              <a:ext uri="{FF2B5EF4-FFF2-40B4-BE49-F238E27FC236}">
                <a16:creationId xmlns:a16="http://schemas.microsoft.com/office/drawing/2014/main" id="{489037E1-0B64-0848-9752-4C1E6B727026}"/>
              </a:ext>
            </a:extLst>
          </p:cNvPr>
          <p:cNvSpPr/>
          <p:nvPr/>
        </p:nvSpPr>
        <p:spPr>
          <a:xfrm>
            <a:off x="1661682" y="2837731"/>
            <a:ext cx="1258464" cy="639363"/>
          </a:xfrm>
          <a:prstGeom prst="parallelogram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21217317-21DB-E941-920C-377E3157FBB1}"/>
              </a:ext>
            </a:extLst>
          </p:cNvPr>
          <p:cNvSpPr txBox="1"/>
          <p:nvPr/>
        </p:nvSpPr>
        <p:spPr>
          <a:xfrm>
            <a:off x="340688" y="6019882"/>
            <a:ext cx="1928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QUADRILATÈRES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A096C41D-C8BA-9E4C-B7ED-49B37A84A704}"/>
              </a:ext>
            </a:extLst>
          </p:cNvPr>
          <p:cNvSpPr txBox="1"/>
          <p:nvPr/>
        </p:nvSpPr>
        <p:spPr>
          <a:xfrm>
            <a:off x="2620761" y="5875786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rectangle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B87C835B-F8D0-5144-9FA0-67A02B3FA9C4}"/>
              </a:ext>
            </a:extLst>
          </p:cNvPr>
          <p:cNvSpPr txBox="1"/>
          <p:nvPr/>
        </p:nvSpPr>
        <p:spPr>
          <a:xfrm>
            <a:off x="1178393" y="4981494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carré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2DF358A0-1B08-1C47-8672-401DB45EC75E}"/>
              </a:ext>
            </a:extLst>
          </p:cNvPr>
          <p:cNvSpPr txBox="1"/>
          <p:nvPr/>
        </p:nvSpPr>
        <p:spPr>
          <a:xfrm>
            <a:off x="1141180" y="3451959"/>
            <a:ext cx="227149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parallélogramme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3BB1F587-C483-AF4C-8E93-23562A329164}"/>
              </a:ext>
            </a:extLst>
          </p:cNvPr>
          <p:cNvSpPr txBox="1"/>
          <p:nvPr/>
        </p:nvSpPr>
        <p:spPr>
          <a:xfrm>
            <a:off x="1382275" y="2035810"/>
            <a:ext cx="227149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losange</a:t>
            </a:r>
          </a:p>
        </p:txBody>
      </p:sp>
      <p:sp>
        <p:nvSpPr>
          <p:cNvPr id="64" name="Forme libre 63">
            <a:extLst>
              <a:ext uri="{FF2B5EF4-FFF2-40B4-BE49-F238E27FC236}">
                <a16:creationId xmlns:a16="http://schemas.microsoft.com/office/drawing/2014/main" id="{66781DAC-4A18-9344-9ADC-75B85BC55BB4}"/>
              </a:ext>
            </a:extLst>
          </p:cNvPr>
          <p:cNvSpPr/>
          <p:nvPr/>
        </p:nvSpPr>
        <p:spPr>
          <a:xfrm>
            <a:off x="864034" y="982438"/>
            <a:ext cx="3827473" cy="5465388"/>
          </a:xfrm>
          <a:custGeom>
            <a:avLst/>
            <a:gdLst>
              <a:gd name="connsiteX0" fmla="*/ 1666895 w 3827473"/>
              <a:gd name="connsiteY0" fmla="*/ 323848 h 5465388"/>
              <a:gd name="connsiteX1" fmla="*/ 2548637 w 3827473"/>
              <a:gd name="connsiteY1" fmla="*/ 13605 h 5465388"/>
              <a:gd name="connsiteX2" fmla="*/ 3593666 w 3827473"/>
              <a:gd name="connsiteY2" fmla="*/ 748391 h 5465388"/>
              <a:gd name="connsiteX3" fmla="*/ 3348737 w 3827473"/>
              <a:gd name="connsiteY3" fmla="*/ 1858733 h 5465388"/>
              <a:gd name="connsiteX4" fmla="*/ 2695595 w 3827473"/>
              <a:gd name="connsiteY4" fmla="*/ 2495548 h 5465388"/>
              <a:gd name="connsiteX5" fmla="*/ 2369023 w 3827473"/>
              <a:gd name="connsiteY5" fmla="*/ 3148691 h 5465388"/>
              <a:gd name="connsiteX6" fmla="*/ 2466995 w 3827473"/>
              <a:gd name="connsiteY6" fmla="*/ 3687533 h 5465388"/>
              <a:gd name="connsiteX7" fmla="*/ 3218109 w 3827473"/>
              <a:gd name="connsiteY7" fmla="*/ 3834491 h 5465388"/>
              <a:gd name="connsiteX8" fmla="*/ 3756952 w 3827473"/>
              <a:gd name="connsiteY8" fmla="*/ 4128405 h 5465388"/>
              <a:gd name="connsiteX9" fmla="*/ 3773280 w 3827473"/>
              <a:gd name="connsiteY9" fmla="*/ 4895848 h 5465388"/>
              <a:gd name="connsiteX10" fmla="*/ 3316080 w 3827473"/>
              <a:gd name="connsiteY10" fmla="*/ 5418362 h 5465388"/>
              <a:gd name="connsiteX11" fmla="*/ 2450666 w 3827473"/>
              <a:gd name="connsiteY11" fmla="*/ 5418362 h 5465388"/>
              <a:gd name="connsiteX12" fmla="*/ 1666895 w 3827473"/>
              <a:gd name="connsiteY12" fmla="*/ 5222419 h 5465388"/>
              <a:gd name="connsiteX13" fmla="*/ 1291337 w 3827473"/>
              <a:gd name="connsiteY13" fmla="*/ 4699905 h 5465388"/>
              <a:gd name="connsiteX14" fmla="*/ 621866 w 3827473"/>
              <a:gd name="connsiteY14" fmla="*/ 4405991 h 5465388"/>
              <a:gd name="connsiteX15" fmla="*/ 34037 w 3827473"/>
              <a:gd name="connsiteY15" fmla="*/ 3573233 h 5465388"/>
              <a:gd name="connsiteX16" fmla="*/ 115680 w 3827473"/>
              <a:gd name="connsiteY16" fmla="*/ 2413905 h 5465388"/>
              <a:gd name="connsiteX17" fmla="*/ 491237 w 3827473"/>
              <a:gd name="connsiteY17" fmla="*/ 1581148 h 5465388"/>
              <a:gd name="connsiteX18" fmla="*/ 964766 w 3827473"/>
              <a:gd name="connsiteY18" fmla="*/ 976991 h 5465388"/>
              <a:gd name="connsiteX19" fmla="*/ 1666895 w 3827473"/>
              <a:gd name="connsiteY19" fmla="*/ 323848 h 546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27473" h="5465388">
                <a:moveTo>
                  <a:pt x="1666895" y="323848"/>
                </a:moveTo>
                <a:cubicBezTo>
                  <a:pt x="1930873" y="163284"/>
                  <a:pt x="2227509" y="-57152"/>
                  <a:pt x="2548637" y="13605"/>
                </a:cubicBezTo>
                <a:cubicBezTo>
                  <a:pt x="2869765" y="84362"/>
                  <a:pt x="3460316" y="440870"/>
                  <a:pt x="3593666" y="748391"/>
                </a:cubicBezTo>
                <a:cubicBezTo>
                  <a:pt x="3727016" y="1055912"/>
                  <a:pt x="3498416" y="1567540"/>
                  <a:pt x="3348737" y="1858733"/>
                </a:cubicBezTo>
                <a:cubicBezTo>
                  <a:pt x="3199058" y="2149926"/>
                  <a:pt x="2858881" y="2280555"/>
                  <a:pt x="2695595" y="2495548"/>
                </a:cubicBezTo>
                <a:cubicBezTo>
                  <a:pt x="2532309" y="2710541"/>
                  <a:pt x="2407123" y="2950027"/>
                  <a:pt x="2369023" y="3148691"/>
                </a:cubicBezTo>
                <a:cubicBezTo>
                  <a:pt x="2330923" y="3347355"/>
                  <a:pt x="2325481" y="3573233"/>
                  <a:pt x="2466995" y="3687533"/>
                </a:cubicBezTo>
                <a:cubicBezTo>
                  <a:pt x="2608509" y="3801833"/>
                  <a:pt x="3003116" y="3761012"/>
                  <a:pt x="3218109" y="3834491"/>
                </a:cubicBezTo>
                <a:cubicBezTo>
                  <a:pt x="3433102" y="3907970"/>
                  <a:pt x="3664424" y="3951512"/>
                  <a:pt x="3756952" y="4128405"/>
                </a:cubicBezTo>
                <a:cubicBezTo>
                  <a:pt x="3849480" y="4305298"/>
                  <a:pt x="3846759" y="4680855"/>
                  <a:pt x="3773280" y="4895848"/>
                </a:cubicBezTo>
                <a:cubicBezTo>
                  <a:pt x="3699801" y="5110841"/>
                  <a:pt x="3536516" y="5331276"/>
                  <a:pt x="3316080" y="5418362"/>
                </a:cubicBezTo>
                <a:cubicBezTo>
                  <a:pt x="3095644" y="5505448"/>
                  <a:pt x="2725530" y="5451019"/>
                  <a:pt x="2450666" y="5418362"/>
                </a:cubicBezTo>
                <a:cubicBezTo>
                  <a:pt x="2175802" y="5385705"/>
                  <a:pt x="1860117" y="5342162"/>
                  <a:pt x="1666895" y="5222419"/>
                </a:cubicBezTo>
                <a:cubicBezTo>
                  <a:pt x="1473673" y="5102676"/>
                  <a:pt x="1465508" y="4835976"/>
                  <a:pt x="1291337" y="4699905"/>
                </a:cubicBezTo>
                <a:cubicBezTo>
                  <a:pt x="1117165" y="4563834"/>
                  <a:pt x="831416" y="4593770"/>
                  <a:pt x="621866" y="4405991"/>
                </a:cubicBezTo>
                <a:cubicBezTo>
                  <a:pt x="412316" y="4218212"/>
                  <a:pt x="118401" y="3905247"/>
                  <a:pt x="34037" y="3573233"/>
                </a:cubicBezTo>
                <a:cubicBezTo>
                  <a:pt x="-50327" y="3241219"/>
                  <a:pt x="39480" y="2745919"/>
                  <a:pt x="115680" y="2413905"/>
                </a:cubicBezTo>
                <a:cubicBezTo>
                  <a:pt x="191880" y="2081891"/>
                  <a:pt x="349723" y="1820634"/>
                  <a:pt x="491237" y="1581148"/>
                </a:cubicBezTo>
                <a:cubicBezTo>
                  <a:pt x="632751" y="1341662"/>
                  <a:pt x="766102" y="1183820"/>
                  <a:pt x="964766" y="976991"/>
                </a:cubicBezTo>
                <a:cubicBezTo>
                  <a:pt x="1163430" y="770162"/>
                  <a:pt x="1402917" y="484412"/>
                  <a:pt x="1666895" y="323848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20C4B7C0-C48C-BF49-A731-02E62A776DC0}"/>
              </a:ext>
            </a:extLst>
          </p:cNvPr>
          <p:cNvCxnSpPr>
            <a:cxnSpLocks/>
          </p:cNvCxnSpPr>
          <p:nvPr/>
        </p:nvCxnSpPr>
        <p:spPr>
          <a:xfrm flipV="1">
            <a:off x="3667478" y="1547448"/>
            <a:ext cx="86040" cy="8160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43F48A27-43A0-224D-B91A-82CB1C1F382D}"/>
              </a:ext>
            </a:extLst>
          </p:cNvPr>
          <p:cNvCxnSpPr>
            <a:cxnSpLocks/>
          </p:cNvCxnSpPr>
          <p:nvPr/>
        </p:nvCxnSpPr>
        <p:spPr>
          <a:xfrm flipV="1">
            <a:off x="3129282" y="2132953"/>
            <a:ext cx="86040" cy="8160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3AE9AB47-2323-3A4A-8943-292132EB0F24}"/>
              </a:ext>
            </a:extLst>
          </p:cNvPr>
          <p:cNvCxnSpPr>
            <a:cxnSpLocks/>
          </p:cNvCxnSpPr>
          <p:nvPr/>
        </p:nvCxnSpPr>
        <p:spPr>
          <a:xfrm>
            <a:off x="3653765" y="2144179"/>
            <a:ext cx="56733" cy="5802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1C4633D5-5E8E-E349-8CCF-D86362F0B4EB}"/>
              </a:ext>
            </a:extLst>
          </p:cNvPr>
          <p:cNvCxnSpPr>
            <a:cxnSpLocks/>
          </p:cNvCxnSpPr>
          <p:nvPr/>
        </p:nvCxnSpPr>
        <p:spPr>
          <a:xfrm>
            <a:off x="3146380" y="1522509"/>
            <a:ext cx="56733" cy="5802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0FBE8ABB-A565-AD45-8A0D-063E03DF517D}"/>
              </a:ext>
            </a:extLst>
          </p:cNvPr>
          <p:cNvGrpSpPr/>
          <p:nvPr/>
        </p:nvGrpSpPr>
        <p:grpSpPr>
          <a:xfrm rot="18831845">
            <a:off x="1917112" y="4048324"/>
            <a:ext cx="112965" cy="109937"/>
            <a:chOff x="2955783" y="3067069"/>
            <a:chExt cx="112965" cy="109937"/>
          </a:xfrm>
        </p:grpSpPr>
        <p:cxnSp>
          <p:nvCxnSpPr>
            <p:cNvPr id="74" name="Connecteur droit 73">
              <a:extLst>
                <a:ext uri="{FF2B5EF4-FFF2-40B4-BE49-F238E27FC236}">
                  <a16:creationId xmlns:a16="http://schemas.microsoft.com/office/drawing/2014/main" id="{93439434-4F07-314B-9097-734F2ECBF9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5816FFF7-E5F2-324C-88BE-3CDC1851A6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6E35354D-121F-B541-BCBE-5AC80EC9F0D5}"/>
              </a:ext>
            </a:extLst>
          </p:cNvPr>
          <p:cNvGrpSpPr/>
          <p:nvPr/>
        </p:nvGrpSpPr>
        <p:grpSpPr>
          <a:xfrm rot="18831845">
            <a:off x="1917112" y="4951659"/>
            <a:ext cx="112965" cy="109937"/>
            <a:chOff x="2955783" y="3067069"/>
            <a:chExt cx="112965" cy="109937"/>
          </a:xfrm>
        </p:grpSpPr>
        <p:cxnSp>
          <p:nvCxnSpPr>
            <p:cNvPr id="78" name="Connecteur droit 77">
              <a:extLst>
                <a:ext uri="{FF2B5EF4-FFF2-40B4-BE49-F238E27FC236}">
                  <a16:creationId xmlns:a16="http://schemas.microsoft.com/office/drawing/2014/main" id="{0F8B5674-E1AE-FC49-A83E-C8A8F45C9D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>
              <a:extLst>
                <a:ext uri="{FF2B5EF4-FFF2-40B4-BE49-F238E27FC236}">
                  <a16:creationId xmlns:a16="http://schemas.microsoft.com/office/drawing/2014/main" id="{4567C56B-661C-9D44-B49F-6BC7BC9CE6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CF845BFF-EF90-6A44-A0DE-CD4FACCB3F70}"/>
              </a:ext>
            </a:extLst>
          </p:cNvPr>
          <p:cNvGrpSpPr/>
          <p:nvPr/>
        </p:nvGrpSpPr>
        <p:grpSpPr>
          <a:xfrm rot="2616259">
            <a:off x="2368530" y="4486682"/>
            <a:ext cx="112965" cy="109937"/>
            <a:chOff x="2955783" y="3067069"/>
            <a:chExt cx="112965" cy="109937"/>
          </a:xfrm>
        </p:grpSpPr>
        <p:cxnSp>
          <p:nvCxnSpPr>
            <p:cNvPr id="81" name="Connecteur droit 80">
              <a:extLst>
                <a:ext uri="{FF2B5EF4-FFF2-40B4-BE49-F238E27FC236}">
                  <a16:creationId xmlns:a16="http://schemas.microsoft.com/office/drawing/2014/main" id="{1DC4CBAE-BD19-444D-B173-F6343CD394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>
              <a:extLst>
                <a:ext uri="{FF2B5EF4-FFF2-40B4-BE49-F238E27FC236}">
                  <a16:creationId xmlns:a16="http://schemas.microsoft.com/office/drawing/2014/main" id="{4A961686-ADB9-A84E-968A-9E5AFADB18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e 82">
            <a:extLst>
              <a:ext uri="{FF2B5EF4-FFF2-40B4-BE49-F238E27FC236}">
                <a16:creationId xmlns:a16="http://schemas.microsoft.com/office/drawing/2014/main" id="{0B7D5970-A1E8-454E-9D51-AD44DAFA0649}"/>
              </a:ext>
            </a:extLst>
          </p:cNvPr>
          <p:cNvGrpSpPr/>
          <p:nvPr/>
        </p:nvGrpSpPr>
        <p:grpSpPr>
          <a:xfrm rot="2616259">
            <a:off x="1465343" y="4514564"/>
            <a:ext cx="112965" cy="109937"/>
            <a:chOff x="2955783" y="3067069"/>
            <a:chExt cx="112965" cy="109937"/>
          </a:xfrm>
        </p:grpSpPr>
        <p:cxnSp>
          <p:nvCxnSpPr>
            <p:cNvPr id="84" name="Connecteur droit 83">
              <a:extLst>
                <a:ext uri="{FF2B5EF4-FFF2-40B4-BE49-F238E27FC236}">
                  <a16:creationId xmlns:a16="http://schemas.microsoft.com/office/drawing/2014/main" id="{24359331-9D59-E947-815B-7D973C74F5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>
              <a:extLst>
                <a:ext uri="{FF2B5EF4-FFF2-40B4-BE49-F238E27FC236}">
                  <a16:creationId xmlns:a16="http://schemas.microsoft.com/office/drawing/2014/main" id="{145BF7E4-4023-7544-88A0-03A88F86DB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E380DB7F-2F32-2947-8FD8-1B0DC7E104E9}"/>
              </a:ext>
            </a:extLst>
          </p:cNvPr>
          <p:cNvGrpSpPr/>
          <p:nvPr/>
        </p:nvGrpSpPr>
        <p:grpSpPr>
          <a:xfrm rot="2616259">
            <a:off x="4078551" y="5409729"/>
            <a:ext cx="112965" cy="109937"/>
            <a:chOff x="2955783" y="3067069"/>
            <a:chExt cx="112965" cy="109937"/>
          </a:xfrm>
        </p:grpSpPr>
        <p:cxnSp>
          <p:nvCxnSpPr>
            <p:cNvPr id="87" name="Connecteur droit 86">
              <a:extLst>
                <a:ext uri="{FF2B5EF4-FFF2-40B4-BE49-F238E27FC236}">
                  <a16:creationId xmlns:a16="http://schemas.microsoft.com/office/drawing/2014/main" id="{6DC1A809-D2E6-9C48-A370-00AF9A86C2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>
              <a:extLst>
                <a:ext uri="{FF2B5EF4-FFF2-40B4-BE49-F238E27FC236}">
                  <a16:creationId xmlns:a16="http://schemas.microsoft.com/office/drawing/2014/main" id="{85EBB795-D590-A345-A5D0-4FDF596A26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C36F3CF8-5B08-1A49-A0A8-F533762E0FE1}"/>
              </a:ext>
            </a:extLst>
          </p:cNvPr>
          <p:cNvGrpSpPr/>
          <p:nvPr/>
        </p:nvGrpSpPr>
        <p:grpSpPr>
          <a:xfrm rot="2616259">
            <a:off x="2671409" y="5426303"/>
            <a:ext cx="112965" cy="109937"/>
            <a:chOff x="2955783" y="3067069"/>
            <a:chExt cx="112965" cy="109937"/>
          </a:xfrm>
        </p:grpSpPr>
        <p:cxnSp>
          <p:nvCxnSpPr>
            <p:cNvPr id="90" name="Connecteur droit 89">
              <a:extLst>
                <a:ext uri="{FF2B5EF4-FFF2-40B4-BE49-F238E27FC236}">
                  <a16:creationId xmlns:a16="http://schemas.microsoft.com/office/drawing/2014/main" id="{C7AA746B-0240-DF45-BB7B-D2F85F6393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>
              <a:extLst>
                <a:ext uri="{FF2B5EF4-FFF2-40B4-BE49-F238E27FC236}">
                  <a16:creationId xmlns:a16="http://schemas.microsoft.com/office/drawing/2014/main" id="{A2D7F5AB-B84D-1D40-B8FF-9A553B194D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14830D9A-6A88-3C48-873E-5C2AE1113C88}"/>
              </a:ext>
            </a:extLst>
          </p:cNvPr>
          <p:cNvCxnSpPr>
            <a:cxnSpLocks/>
          </p:cNvCxnSpPr>
          <p:nvPr/>
        </p:nvCxnSpPr>
        <p:spPr>
          <a:xfrm rot="2616259" flipV="1">
            <a:off x="2684852" y="5497772"/>
            <a:ext cx="86040" cy="8160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1B9A2185-6BDA-E147-B222-C83E6CC7E297}"/>
              </a:ext>
            </a:extLst>
          </p:cNvPr>
          <p:cNvCxnSpPr>
            <a:cxnSpLocks/>
          </p:cNvCxnSpPr>
          <p:nvPr/>
        </p:nvCxnSpPr>
        <p:spPr>
          <a:xfrm rot="2616259" flipV="1">
            <a:off x="4091993" y="5484092"/>
            <a:ext cx="86040" cy="8160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Ellipse 93">
            <a:extLst>
              <a:ext uri="{FF2B5EF4-FFF2-40B4-BE49-F238E27FC236}">
                <a16:creationId xmlns:a16="http://schemas.microsoft.com/office/drawing/2014/main" id="{9E134C26-AEBB-7E4C-AA75-4B1A2E526F61}"/>
              </a:ext>
            </a:extLst>
          </p:cNvPr>
          <p:cNvSpPr/>
          <p:nvPr/>
        </p:nvSpPr>
        <p:spPr>
          <a:xfrm>
            <a:off x="3391331" y="5041416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053D2728-F265-A44C-B8F9-CDDA2A866674}"/>
              </a:ext>
            </a:extLst>
          </p:cNvPr>
          <p:cNvSpPr/>
          <p:nvPr/>
        </p:nvSpPr>
        <p:spPr>
          <a:xfrm>
            <a:off x="3389087" y="5872898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F20C2E43-EAD6-EA4C-A4E0-5423FD714072}"/>
              </a:ext>
            </a:extLst>
          </p:cNvPr>
          <p:cNvGrpSpPr/>
          <p:nvPr/>
        </p:nvGrpSpPr>
        <p:grpSpPr>
          <a:xfrm>
            <a:off x="2733314" y="5807789"/>
            <a:ext cx="99300" cy="110843"/>
            <a:chOff x="8220773" y="5859391"/>
            <a:chExt cx="99300" cy="110843"/>
          </a:xfrm>
        </p:grpSpPr>
        <p:cxnSp>
          <p:nvCxnSpPr>
            <p:cNvPr id="97" name="Connecteur droit 96">
              <a:extLst>
                <a:ext uri="{FF2B5EF4-FFF2-40B4-BE49-F238E27FC236}">
                  <a16:creationId xmlns:a16="http://schemas.microsoft.com/office/drawing/2014/main" id="{AA381C39-EC9E-2E4E-9079-F47E15D15D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>
              <a:extLst>
                <a:ext uri="{FF2B5EF4-FFF2-40B4-BE49-F238E27FC236}">
                  <a16:creationId xmlns:a16="http://schemas.microsoft.com/office/drawing/2014/main" id="{0ACB49C6-82E0-4645-AFA3-525A947BE1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378CA7C7-27FB-2943-9C9A-FC356B8DBD90}"/>
              </a:ext>
            </a:extLst>
          </p:cNvPr>
          <p:cNvGrpSpPr/>
          <p:nvPr/>
        </p:nvGrpSpPr>
        <p:grpSpPr>
          <a:xfrm rot="5400000">
            <a:off x="2737513" y="5106141"/>
            <a:ext cx="99300" cy="110843"/>
            <a:chOff x="8220773" y="5859391"/>
            <a:chExt cx="99300" cy="110843"/>
          </a:xfrm>
        </p:grpSpPr>
        <p:cxnSp>
          <p:nvCxnSpPr>
            <p:cNvPr id="101" name="Connecteur droit 100">
              <a:extLst>
                <a:ext uri="{FF2B5EF4-FFF2-40B4-BE49-F238E27FC236}">
                  <a16:creationId xmlns:a16="http://schemas.microsoft.com/office/drawing/2014/main" id="{430AEFA4-291B-9040-9774-59960FD543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>
              <a:extLst>
                <a:ext uri="{FF2B5EF4-FFF2-40B4-BE49-F238E27FC236}">
                  <a16:creationId xmlns:a16="http://schemas.microsoft.com/office/drawing/2014/main" id="{15590B14-9910-F34B-AFAF-1335C6446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18428B49-E49D-5A44-8B2E-730903231542}"/>
              </a:ext>
            </a:extLst>
          </p:cNvPr>
          <p:cNvGrpSpPr/>
          <p:nvPr/>
        </p:nvGrpSpPr>
        <p:grpSpPr>
          <a:xfrm rot="10800000">
            <a:off x="4031528" y="5109267"/>
            <a:ext cx="99300" cy="110843"/>
            <a:chOff x="8220773" y="5859391"/>
            <a:chExt cx="99300" cy="110843"/>
          </a:xfrm>
        </p:grpSpPr>
        <p:cxnSp>
          <p:nvCxnSpPr>
            <p:cNvPr id="104" name="Connecteur droit 103">
              <a:extLst>
                <a:ext uri="{FF2B5EF4-FFF2-40B4-BE49-F238E27FC236}">
                  <a16:creationId xmlns:a16="http://schemas.microsoft.com/office/drawing/2014/main" id="{7602B453-07C0-2045-A508-E87087FC4F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104">
              <a:extLst>
                <a:ext uri="{FF2B5EF4-FFF2-40B4-BE49-F238E27FC236}">
                  <a16:creationId xmlns:a16="http://schemas.microsoft.com/office/drawing/2014/main" id="{8F6CD9A0-AD40-2646-8F3B-B70001AD7A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e 105">
            <a:extLst>
              <a:ext uri="{FF2B5EF4-FFF2-40B4-BE49-F238E27FC236}">
                <a16:creationId xmlns:a16="http://schemas.microsoft.com/office/drawing/2014/main" id="{8B18F7D1-B0F6-984E-AAC4-67CBF6B2B398}"/>
              </a:ext>
            </a:extLst>
          </p:cNvPr>
          <p:cNvGrpSpPr/>
          <p:nvPr/>
        </p:nvGrpSpPr>
        <p:grpSpPr>
          <a:xfrm rot="16200000">
            <a:off x="4026070" y="5814356"/>
            <a:ext cx="99300" cy="110843"/>
            <a:chOff x="8220773" y="5859391"/>
            <a:chExt cx="99300" cy="110843"/>
          </a:xfrm>
        </p:grpSpPr>
        <p:cxnSp>
          <p:nvCxnSpPr>
            <p:cNvPr id="107" name="Connecteur droit 106">
              <a:extLst>
                <a:ext uri="{FF2B5EF4-FFF2-40B4-BE49-F238E27FC236}">
                  <a16:creationId xmlns:a16="http://schemas.microsoft.com/office/drawing/2014/main" id="{EC7B0A35-BB2C-4A4D-AC51-87DDEAEEDE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>
              <a:extLst>
                <a:ext uri="{FF2B5EF4-FFF2-40B4-BE49-F238E27FC236}">
                  <a16:creationId xmlns:a16="http://schemas.microsoft.com/office/drawing/2014/main" id="{9DCFA543-9E23-BF44-88AA-9456218804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AA0D309E-8C73-D146-8359-06674664FD29}"/>
              </a:ext>
            </a:extLst>
          </p:cNvPr>
          <p:cNvGrpSpPr/>
          <p:nvPr/>
        </p:nvGrpSpPr>
        <p:grpSpPr>
          <a:xfrm rot="16200000">
            <a:off x="2319921" y="4893430"/>
            <a:ext cx="99300" cy="110843"/>
            <a:chOff x="8220773" y="5859391"/>
            <a:chExt cx="99300" cy="110843"/>
          </a:xfrm>
        </p:grpSpPr>
        <p:cxnSp>
          <p:nvCxnSpPr>
            <p:cNvPr id="110" name="Connecteur droit 109">
              <a:extLst>
                <a:ext uri="{FF2B5EF4-FFF2-40B4-BE49-F238E27FC236}">
                  <a16:creationId xmlns:a16="http://schemas.microsoft.com/office/drawing/2014/main" id="{EEDC1608-0932-934E-B18F-B7E91F4A8B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cteur droit 110">
              <a:extLst>
                <a:ext uri="{FF2B5EF4-FFF2-40B4-BE49-F238E27FC236}">
                  <a16:creationId xmlns:a16="http://schemas.microsoft.com/office/drawing/2014/main" id="{185F35B5-264E-1644-8BD6-B1688C71FA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e 111">
            <a:extLst>
              <a:ext uri="{FF2B5EF4-FFF2-40B4-BE49-F238E27FC236}">
                <a16:creationId xmlns:a16="http://schemas.microsoft.com/office/drawing/2014/main" id="{619191CA-AA49-034D-BE2B-0F670BA50729}"/>
              </a:ext>
            </a:extLst>
          </p:cNvPr>
          <p:cNvGrpSpPr/>
          <p:nvPr/>
        </p:nvGrpSpPr>
        <p:grpSpPr>
          <a:xfrm rot="5400000">
            <a:off x="1535547" y="4090954"/>
            <a:ext cx="99300" cy="110843"/>
            <a:chOff x="8220773" y="5859391"/>
            <a:chExt cx="99300" cy="110843"/>
          </a:xfrm>
        </p:grpSpPr>
        <p:cxnSp>
          <p:nvCxnSpPr>
            <p:cNvPr id="113" name="Connecteur droit 112">
              <a:extLst>
                <a:ext uri="{FF2B5EF4-FFF2-40B4-BE49-F238E27FC236}">
                  <a16:creationId xmlns:a16="http://schemas.microsoft.com/office/drawing/2014/main" id="{4921CD1C-ABA4-3B4A-832B-539F792921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eur droit 113">
              <a:extLst>
                <a:ext uri="{FF2B5EF4-FFF2-40B4-BE49-F238E27FC236}">
                  <a16:creationId xmlns:a16="http://schemas.microsoft.com/office/drawing/2014/main" id="{CD1D408F-52CD-474A-9F00-F5F990BF3D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162E29D4-CD48-A74A-8544-8B300A84432B}"/>
              </a:ext>
            </a:extLst>
          </p:cNvPr>
          <p:cNvGrpSpPr/>
          <p:nvPr/>
        </p:nvGrpSpPr>
        <p:grpSpPr>
          <a:xfrm>
            <a:off x="1533636" y="4886988"/>
            <a:ext cx="99300" cy="110843"/>
            <a:chOff x="8220773" y="5859391"/>
            <a:chExt cx="99300" cy="110843"/>
          </a:xfrm>
        </p:grpSpPr>
        <p:cxnSp>
          <p:nvCxnSpPr>
            <p:cNvPr id="116" name="Connecteur droit 115">
              <a:extLst>
                <a:ext uri="{FF2B5EF4-FFF2-40B4-BE49-F238E27FC236}">
                  <a16:creationId xmlns:a16="http://schemas.microsoft.com/office/drawing/2014/main" id="{7DB9D043-7D15-9D47-BD42-927C9191AA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cteur droit 116">
              <a:extLst>
                <a:ext uri="{FF2B5EF4-FFF2-40B4-BE49-F238E27FC236}">
                  <a16:creationId xmlns:a16="http://schemas.microsoft.com/office/drawing/2014/main" id="{5D2D7549-36CF-1B44-BF89-F7C06D0903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e 117">
            <a:extLst>
              <a:ext uri="{FF2B5EF4-FFF2-40B4-BE49-F238E27FC236}">
                <a16:creationId xmlns:a16="http://schemas.microsoft.com/office/drawing/2014/main" id="{98267089-3254-1642-AF25-84162994D97B}"/>
              </a:ext>
            </a:extLst>
          </p:cNvPr>
          <p:cNvGrpSpPr/>
          <p:nvPr/>
        </p:nvGrpSpPr>
        <p:grpSpPr>
          <a:xfrm rot="10800000">
            <a:off x="2318957" y="4099072"/>
            <a:ext cx="99300" cy="110843"/>
            <a:chOff x="8220773" y="5859391"/>
            <a:chExt cx="99300" cy="110843"/>
          </a:xfrm>
        </p:grpSpPr>
        <p:cxnSp>
          <p:nvCxnSpPr>
            <p:cNvPr id="119" name="Connecteur droit 118">
              <a:extLst>
                <a:ext uri="{FF2B5EF4-FFF2-40B4-BE49-F238E27FC236}">
                  <a16:creationId xmlns:a16="http://schemas.microsoft.com/office/drawing/2014/main" id="{93104056-6C48-C144-B1B2-717214E02F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119">
              <a:extLst>
                <a:ext uri="{FF2B5EF4-FFF2-40B4-BE49-F238E27FC236}">
                  <a16:creationId xmlns:a16="http://schemas.microsoft.com/office/drawing/2014/main" id="{E3E2C581-7B80-2947-B20A-CBDC8661A1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624809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12444" y="22959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hjhjk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27287" y="148328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synthèse</a:t>
              </a:r>
            </a:p>
          </p:txBody>
        </p:sp>
      </p:grpSp>
      <p:sp>
        <p:nvSpPr>
          <p:cNvPr id="4" name="Nuage 3">
            <a:extLst>
              <a:ext uri="{FF2B5EF4-FFF2-40B4-BE49-F238E27FC236}">
                <a16:creationId xmlns:a16="http://schemas.microsoft.com/office/drawing/2014/main" id="{D21ADA47-C891-A049-A778-467E9CEAD4DE}"/>
              </a:ext>
            </a:extLst>
          </p:cNvPr>
          <p:cNvSpPr/>
          <p:nvPr/>
        </p:nvSpPr>
        <p:spPr>
          <a:xfrm>
            <a:off x="5101939" y="2941829"/>
            <a:ext cx="1975104" cy="1316736"/>
          </a:xfrm>
          <a:prstGeom prst="cloud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Figures</a:t>
            </a:r>
          </a:p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planes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21D5379-7D49-AF41-A6A8-4825BD12AB8E}"/>
              </a:ext>
            </a:extLst>
          </p:cNvPr>
          <p:cNvSpPr/>
          <p:nvPr/>
        </p:nvSpPr>
        <p:spPr>
          <a:xfrm>
            <a:off x="5456571" y="1246350"/>
            <a:ext cx="1085850" cy="108585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619AAD8-2437-6740-9090-756E749701E1}"/>
              </a:ext>
            </a:extLst>
          </p:cNvPr>
          <p:cNvCxnSpPr>
            <a:cxnSpLocks/>
          </p:cNvCxnSpPr>
          <p:nvPr/>
        </p:nvCxnSpPr>
        <p:spPr>
          <a:xfrm>
            <a:off x="5999496" y="1789275"/>
            <a:ext cx="464366" cy="2812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B9A1D5B-AA6E-284F-A427-BB77FD6A9691}"/>
              </a:ext>
            </a:extLst>
          </p:cNvPr>
          <p:cNvCxnSpPr>
            <a:cxnSpLocks/>
            <a:endCxn id="3" idx="0"/>
          </p:cNvCxnSpPr>
          <p:nvPr/>
        </p:nvCxnSpPr>
        <p:spPr>
          <a:xfrm flipV="1">
            <a:off x="5999496" y="1246350"/>
            <a:ext cx="0" cy="54292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303F558-2646-A347-A360-FE73AC8CB14B}"/>
              </a:ext>
            </a:extLst>
          </p:cNvPr>
          <p:cNvCxnSpPr>
            <a:cxnSpLocks/>
          </p:cNvCxnSpPr>
          <p:nvPr/>
        </p:nvCxnSpPr>
        <p:spPr>
          <a:xfrm>
            <a:off x="5943473" y="1458686"/>
            <a:ext cx="12186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7FD96564-2563-6D4A-94AD-E75565C4FC23}"/>
              </a:ext>
            </a:extLst>
          </p:cNvPr>
          <p:cNvCxnSpPr>
            <a:cxnSpLocks/>
          </p:cNvCxnSpPr>
          <p:nvPr/>
        </p:nvCxnSpPr>
        <p:spPr>
          <a:xfrm>
            <a:off x="5943475" y="1502231"/>
            <a:ext cx="12186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1D48EB4F-D0E9-7C42-9AD4-2246EFF5654F}"/>
              </a:ext>
            </a:extLst>
          </p:cNvPr>
          <p:cNvCxnSpPr>
            <a:cxnSpLocks/>
          </p:cNvCxnSpPr>
          <p:nvPr/>
        </p:nvCxnSpPr>
        <p:spPr>
          <a:xfrm flipV="1">
            <a:off x="6089491" y="1803790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C1DA18F-50CC-4347-AC25-73D864362D45}"/>
              </a:ext>
            </a:extLst>
          </p:cNvPr>
          <p:cNvCxnSpPr>
            <a:cxnSpLocks/>
          </p:cNvCxnSpPr>
          <p:nvPr/>
        </p:nvCxnSpPr>
        <p:spPr>
          <a:xfrm flipV="1">
            <a:off x="6125779" y="1832821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BE5745A7-C028-CA4F-A346-B07039C73749}"/>
              </a:ext>
            </a:extLst>
          </p:cNvPr>
          <p:cNvSpPr txBox="1"/>
          <p:nvPr/>
        </p:nvSpPr>
        <p:spPr>
          <a:xfrm>
            <a:off x="5521445" y="892367"/>
            <a:ext cx="10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CERCLE</a:t>
            </a:r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FE3FE774-78D5-334A-B91C-787BF59C09F5}"/>
              </a:ext>
            </a:extLst>
          </p:cNvPr>
          <p:cNvSpPr/>
          <p:nvPr/>
        </p:nvSpPr>
        <p:spPr>
          <a:xfrm>
            <a:off x="8888826" y="1386530"/>
            <a:ext cx="950259" cy="1022778"/>
          </a:xfrm>
          <a:prstGeom prst="triangle">
            <a:avLst>
              <a:gd name="adj" fmla="val 25772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7B9A09B2-5100-B34A-85D2-3AA89EE8176D}"/>
              </a:ext>
            </a:extLst>
          </p:cNvPr>
          <p:cNvSpPr/>
          <p:nvPr/>
        </p:nvSpPr>
        <p:spPr>
          <a:xfrm>
            <a:off x="9532197" y="2576205"/>
            <a:ext cx="1607721" cy="917363"/>
          </a:xfrm>
          <a:prstGeom prst="triangl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Triangle 29">
            <a:extLst>
              <a:ext uri="{FF2B5EF4-FFF2-40B4-BE49-F238E27FC236}">
                <a16:creationId xmlns:a16="http://schemas.microsoft.com/office/drawing/2014/main" id="{72932BD0-9DF3-2743-94E9-08A41B536D50}"/>
              </a:ext>
            </a:extLst>
          </p:cNvPr>
          <p:cNvSpPr/>
          <p:nvPr/>
        </p:nvSpPr>
        <p:spPr>
          <a:xfrm>
            <a:off x="9146969" y="5006629"/>
            <a:ext cx="1384232" cy="1124096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riangle 30">
            <a:extLst>
              <a:ext uri="{FF2B5EF4-FFF2-40B4-BE49-F238E27FC236}">
                <a16:creationId xmlns:a16="http://schemas.microsoft.com/office/drawing/2014/main" id="{E1C17A70-A25E-A940-B038-B70FBAC4115C}"/>
              </a:ext>
            </a:extLst>
          </p:cNvPr>
          <p:cNvSpPr/>
          <p:nvPr/>
        </p:nvSpPr>
        <p:spPr>
          <a:xfrm>
            <a:off x="9945486" y="3867580"/>
            <a:ext cx="1306209" cy="1034957"/>
          </a:xfrm>
          <a:prstGeom prst="triangl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AE9AB88B-DC5C-1545-BD8C-2CCC4F7B77DA}"/>
              </a:ext>
            </a:extLst>
          </p:cNvPr>
          <p:cNvCxnSpPr>
            <a:cxnSpLocks/>
          </p:cNvCxnSpPr>
          <p:nvPr/>
        </p:nvCxnSpPr>
        <p:spPr>
          <a:xfrm>
            <a:off x="9917292" y="2964728"/>
            <a:ext cx="95042" cy="7015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B35FD475-0631-AD4C-B853-95A29176927E}"/>
              </a:ext>
            </a:extLst>
          </p:cNvPr>
          <p:cNvCxnSpPr>
            <a:cxnSpLocks/>
          </p:cNvCxnSpPr>
          <p:nvPr/>
        </p:nvCxnSpPr>
        <p:spPr>
          <a:xfrm flipH="1">
            <a:off x="10634686" y="2941829"/>
            <a:ext cx="97484" cy="9305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B27758DF-E6DF-F84A-895F-F6391D711917}"/>
              </a:ext>
            </a:extLst>
          </p:cNvPr>
          <p:cNvCxnSpPr>
            <a:cxnSpLocks/>
          </p:cNvCxnSpPr>
          <p:nvPr/>
        </p:nvCxnSpPr>
        <p:spPr>
          <a:xfrm flipH="1">
            <a:off x="9146969" y="6019882"/>
            <a:ext cx="99299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883169AF-AD40-4244-A5F2-5AEF1CC9DC47}"/>
              </a:ext>
            </a:extLst>
          </p:cNvPr>
          <p:cNvCxnSpPr>
            <a:cxnSpLocks/>
          </p:cNvCxnSpPr>
          <p:nvPr/>
        </p:nvCxnSpPr>
        <p:spPr>
          <a:xfrm flipH="1">
            <a:off x="9246268" y="6019882"/>
            <a:ext cx="1" cy="110843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BFD34D17-8FAB-AA4F-B2C8-2839680482D1}"/>
              </a:ext>
            </a:extLst>
          </p:cNvPr>
          <p:cNvSpPr/>
          <p:nvPr/>
        </p:nvSpPr>
        <p:spPr>
          <a:xfrm>
            <a:off x="10194426" y="4354830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DA3E721-0A0A-7B42-85DC-AC9CD7DB7C38}"/>
              </a:ext>
            </a:extLst>
          </p:cNvPr>
          <p:cNvSpPr/>
          <p:nvPr/>
        </p:nvSpPr>
        <p:spPr>
          <a:xfrm>
            <a:off x="10528194" y="4839738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7692A982-2D54-2749-A6FC-3FCE147D8072}"/>
              </a:ext>
            </a:extLst>
          </p:cNvPr>
          <p:cNvSpPr/>
          <p:nvPr/>
        </p:nvSpPr>
        <p:spPr>
          <a:xfrm>
            <a:off x="10869519" y="4357350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B2630BA-7AA0-624A-8F4E-855298906B16}"/>
              </a:ext>
            </a:extLst>
          </p:cNvPr>
          <p:cNvSpPr txBox="1"/>
          <p:nvPr/>
        </p:nvSpPr>
        <p:spPr>
          <a:xfrm>
            <a:off x="10336057" y="1317565"/>
            <a:ext cx="148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TRIANGLES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69CC27D8-31A9-464C-B84C-F54C220520C1}"/>
              </a:ext>
            </a:extLst>
          </p:cNvPr>
          <p:cNvSpPr txBox="1"/>
          <p:nvPr/>
        </p:nvSpPr>
        <p:spPr>
          <a:xfrm>
            <a:off x="8486625" y="2428499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latin typeface="Century Gothic" panose="020B0502020202020204" pitchFamily="34" charset="0"/>
              </a:rPr>
              <a:t>quelconque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14ED374A-4CC4-5D44-AED1-FDED09DDBF4A}"/>
              </a:ext>
            </a:extLst>
          </p:cNvPr>
          <p:cNvSpPr txBox="1"/>
          <p:nvPr/>
        </p:nvSpPr>
        <p:spPr>
          <a:xfrm>
            <a:off x="9551738" y="3430554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isocèle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C6114692-751A-DC4A-A1E8-1371CD090EDC}"/>
              </a:ext>
            </a:extLst>
          </p:cNvPr>
          <p:cNvSpPr txBox="1"/>
          <p:nvPr/>
        </p:nvSpPr>
        <p:spPr>
          <a:xfrm>
            <a:off x="9793019" y="4895108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équilatéral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607484B8-E69A-624A-A020-72E926B1702F}"/>
              </a:ext>
            </a:extLst>
          </p:cNvPr>
          <p:cNvSpPr txBox="1"/>
          <p:nvPr/>
        </p:nvSpPr>
        <p:spPr>
          <a:xfrm>
            <a:off x="9032458" y="6131605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rectangle</a:t>
            </a:r>
          </a:p>
        </p:txBody>
      </p:sp>
      <p:sp>
        <p:nvSpPr>
          <p:cNvPr id="51" name="Forme libre 50">
            <a:extLst>
              <a:ext uri="{FF2B5EF4-FFF2-40B4-BE49-F238E27FC236}">
                <a16:creationId xmlns:a16="http://schemas.microsoft.com/office/drawing/2014/main" id="{7E8D2D0A-2210-684F-9BD7-538A8AE4FF52}"/>
              </a:ext>
            </a:extLst>
          </p:cNvPr>
          <p:cNvSpPr/>
          <p:nvPr/>
        </p:nvSpPr>
        <p:spPr>
          <a:xfrm>
            <a:off x="7666282" y="1246351"/>
            <a:ext cx="3803030" cy="5451324"/>
          </a:xfrm>
          <a:custGeom>
            <a:avLst/>
            <a:gdLst>
              <a:gd name="connsiteX0" fmla="*/ 465342 w 3803030"/>
              <a:gd name="connsiteY0" fmla="*/ 317066 h 5104297"/>
              <a:gd name="connsiteX1" fmla="*/ 2392113 w 3803030"/>
              <a:gd name="connsiteY1" fmla="*/ 121123 h 5104297"/>
              <a:gd name="connsiteX2" fmla="*/ 3747385 w 3803030"/>
              <a:gd name="connsiteY2" fmla="*/ 2178523 h 5104297"/>
              <a:gd name="connsiteX3" fmla="*/ 3355499 w 3803030"/>
              <a:gd name="connsiteY3" fmla="*/ 4546166 h 5104297"/>
              <a:gd name="connsiteX4" fmla="*/ 1657328 w 3803030"/>
              <a:gd name="connsiteY4" fmla="*/ 5101337 h 5104297"/>
              <a:gd name="connsiteX5" fmla="*/ 563313 w 3803030"/>
              <a:gd name="connsiteY5" fmla="*/ 4415537 h 5104297"/>
              <a:gd name="connsiteX6" fmla="*/ 1004185 w 3803030"/>
              <a:gd name="connsiteY6" fmla="*/ 3027609 h 5104297"/>
              <a:gd name="connsiteX7" fmla="*/ 1445056 w 3803030"/>
              <a:gd name="connsiteY7" fmla="*/ 2292823 h 5104297"/>
              <a:gd name="connsiteX8" fmla="*/ 987856 w 3803030"/>
              <a:gd name="connsiteY8" fmla="*/ 1721323 h 5104297"/>
              <a:gd name="connsiteX9" fmla="*/ 24470 w 3803030"/>
              <a:gd name="connsiteY9" fmla="*/ 953880 h 5104297"/>
              <a:gd name="connsiteX10" fmla="*/ 465342 w 3803030"/>
              <a:gd name="connsiteY10" fmla="*/ 317066 h 510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03030" h="5104297">
                <a:moveTo>
                  <a:pt x="465342" y="317066"/>
                </a:moveTo>
                <a:cubicBezTo>
                  <a:pt x="859949" y="178273"/>
                  <a:pt x="1845106" y="-189120"/>
                  <a:pt x="2392113" y="121123"/>
                </a:cubicBezTo>
                <a:cubicBezTo>
                  <a:pt x="2939120" y="431366"/>
                  <a:pt x="3586821" y="1441016"/>
                  <a:pt x="3747385" y="2178523"/>
                </a:cubicBezTo>
                <a:cubicBezTo>
                  <a:pt x="3907949" y="2916030"/>
                  <a:pt x="3703842" y="4059030"/>
                  <a:pt x="3355499" y="4546166"/>
                </a:cubicBezTo>
                <a:cubicBezTo>
                  <a:pt x="3007156" y="5033302"/>
                  <a:pt x="2122692" y="5123108"/>
                  <a:pt x="1657328" y="5101337"/>
                </a:cubicBezTo>
                <a:cubicBezTo>
                  <a:pt x="1191964" y="5079566"/>
                  <a:pt x="672170" y="4761158"/>
                  <a:pt x="563313" y="4415537"/>
                </a:cubicBezTo>
                <a:cubicBezTo>
                  <a:pt x="454456" y="4069916"/>
                  <a:pt x="857228" y="3381395"/>
                  <a:pt x="1004185" y="3027609"/>
                </a:cubicBezTo>
                <a:cubicBezTo>
                  <a:pt x="1151142" y="2673823"/>
                  <a:pt x="1447778" y="2510537"/>
                  <a:pt x="1445056" y="2292823"/>
                </a:cubicBezTo>
                <a:cubicBezTo>
                  <a:pt x="1442335" y="2075109"/>
                  <a:pt x="1224620" y="1944480"/>
                  <a:pt x="987856" y="1721323"/>
                </a:cubicBezTo>
                <a:cubicBezTo>
                  <a:pt x="751092" y="1498166"/>
                  <a:pt x="108834" y="1190644"/>
                  <a:pt x="24470" y="953880"/>
                </a:cubicBezTo>
                <a:cubicBezTo>
                  <a:pt x="-59894" y="717116"/>
                  <a:pt x="70735" y="455859"/>
                  <a:pt x="465342" y="317066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DFC5AB4-7252-DD48-A524-9DCC3FFF1F8E}"/>
              </a:ext>
            </a:extLst>
          </p:cNvPr>
          <p:cNvSpPr/>
          <p:nvPr/>
        </p:nvSpPr>
        <p:spPr>
          <a:xfrm>
            <a:off x="1522175" y="4097648"/>
            <a:ext cx="902837" cy="908981"/>
          </a:xfrm>
          <a:prstGeom prst="rect">
            <a:avLst/>
          </a:prstGeom>
          <a:solidFill>
            <a:schemeClr val="bg1"/>
          </a:solidFill>
          <a:ln w="1905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C325DBB-F165-9E48-88FF-E52BA3545A36}"/>
              </a:ext>
            </a:extLst>
          </p:cNvPr>
          <p:cNvSpPr/>
          <p:nvPr/>
        </p:nvSpPr>
        <p:spPr>
          <a:xfrm>
            <a:off x="2727892" y="5100881"/>
            <a:ext cx="1407142" cy="828481"/>
          </a:xfrm>
          <a:prstGeom prst="rect">
            <a:avLst/>
          </a:prstGeom>
          <a:solidFill>
            <a:schemeClr val="bg1"/>
          </a:solidFill>
          <a:ln w="1905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Losange 55">
            <a:extLst>
              <a:ext uri="{FF2B5EF4-FFF2-40B4-BE49-F238E27FC236}">
                <a16:creationId xmlns:a16="http://schemas.microsoft.com/office/drawing/2014/main" id="{D8FFC820-9944-A842-9367-32BA3A922A05}"/>
              </a:ext>
            </a:extLst>
          </p:cNvPr>
          <p:cNvSpPr/>
          <p:nvPr/>
        </p:nvSpPr>
        <p:spPr>
          <a:xfrm>
            <a:off x="2925277" y="1238614"/>
            <a:ext cx="1012372" cy="1245611"/>
          </a:xfrm>
          <a:prstGeom prst="diamond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Parallélogramme 56">
            <a:extLst>
              <a:ext uri="{FF2B5EF4-FFF2-40B4-BE49-F238E27FC236}">
                <a16:creationId xmlns:a16="http://schemas.microsoft.com/office/drawing/2014/main" id="{489037E1-0B64-0848-9752-4C1E6B727026}"/>
              </a:ext>
            </a:extLst>
          </p:cNvPr>
          <p:cNvSpPr/>
          <p:nvPr/>
        </p:nvSpPr>
        <p:spPr>
          <a:xfrm>
            <a:off x="1661682" y="2837731"/>
            <a:ext cx="1258464" cy="639363"/>
          </a:xfrm>
          <a:prstGeom prst="parallelogram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21217317-21DB-E941-920C-377E3157FBB1}"/>
              </a:ext>
            </a:extLst>
          </p:cNvPr>
          <p:cNvSpPr txBox="1"/>
          <p:nvPr/>
        </p:nvSpPr>
        <p:spPr>
          <a:xfrm>
            <a:off x="340688" y="6019882"/>
            <a:ext cx="1928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QUADRILATÈRES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A096C41D-C8BA-9E4C-B7ED-49B37A84A704}"/>
              </a:ext>
            </a:extLst>
          </p:cNvPr>
          <p:cNvSpPr txBox="1"/>
          <p:nvPr/>
        </p:nvSpPr>
        <p:spPr>
          <a:xfrm>
            <a:off x="2620761" y="5875786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rectangle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B87C835B-F8D0-5144-9FA0-67A02B3FA9C4}"/>
              </a:ext>
            </a:extLst>
          </p:cNvPr>
          <p:cNvSpPr txBox="1"/>
          <p:nvPr/>
        </p:nvSpPr>
        <p:spPr>
          <a:xfrm>
            <a:off x="1178393" y="4981494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carré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2DF358A0-1B08-1C47-8672-401DB45EC75E}"/>
              </a:ext>
            </a:extLst>
          </p:cNvPr>
          <p:cNvSpPr txBox="1"/>
          <p:nvPr/>
        </p:nvSpPr>
        <p:spPr>
          <a:xfrm>
            <a:off x="1141180" y="3451959"/>
            <a:ext cx="227149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parallélogramme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3BB1F587-C483-AF4C-8E93-23562A329164}"/>
              </a:ext>
            </a:extLst>
          </p:cNvPr>
          <p:cNvSpPr txBox="1"/>
          <p:nvPr/>
        </p:nvSpPr>
        <p:spPr>
          <a:xfrm>
            <a:off x="1382275" y="2035810"/>
            <a:ext cx="227149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losange</a:t>
            </a:r>
          </a:p>
        </p:txBody>
      </p:sp>
      <p:sp>
        <p:nvSpPr>
          <p:cNvPr id="64" name="Forme libre 63">
            <a:extLst>
              <a:ext uri="{FF2B5EF4-FFF2-40B4-BE49-F238E27FC236}">
                <a16:creationId xmlns:a16="http://schemas.microsoft.com/office/drawing/2014/main" id="{66781DAC-4A18-9344-9ADC-75B85BC55BB4}"/>
              </a:ext>
            </a:extLst>
          </p:cNvPr>
          <p:cNvSpPr/>
          <p:nvPr/>
        </p:nvSpPr>
        <p:spPr>
          <a:xfrm>
            <a:off x="864034" y="982438"/>
            <a:ext cx="3827473" cy="5465388"/>
          </a:xfrm>
          <a:custGeom>
            <a:avLst/>
            <a:gdLst>
              <a:gd name="connsiteX0" fmla="*/ 1666895 w 3827473"/>
              <a:gd name="connsiteY0" fmla="*/ 323848 h 5465388"/>
              <a:gd name="connsiteX1" fmla="*/ 2548637 w 3827473"/>
              <a:gd name="connsiteY1" fmla="*/ 13605 h 5465388"/>
              <a:gd name="connsiteX2" fmla="*/ 3593666 w 3827473"/>
              <a:gd name="connsiteY2" fmla="*/ 748391 h 5465388"/>
              <a:gd name="connsiteX3" fmla="*/ 3348737 w 3827473"/>
              <a:gd name="connsiteY3" fmla="*/ 1858733 h 5465388"/>
              <a:gd name="connsiteX4" fmla="*/ 2695595 w 3827473"/>
              <a:gd name="connsiteY4" fmla="*/ 2495548 h 5465388"/>
              <a:gd name="connsiteX5" fmla="*/ 2369023 w 3827473"/>
              <a:gd name="connsiteY5" fmla="*/ 3148691 h 5465388"/>
              <a:gd name="connsiteX6" fmla="*/ 2466995 w 3827473"/>
              <a:gd name="connsiteY6" fmla="*/ 3687533 h 5465388"/>
              <a:gd name="connsiteX7" fmla="*/ 3218109 w 3827473"/>
              <a:gd name="connsiteY7" fmla="*/ 3834491 h 5465388"/>
              <a:gd name="connsiteX8" fmla="*/ 3756952 w 3827473"/>
              <a:gd name="connsiteY8" fmla="*/ 4128405 h 5465388"/>
              <a:gd name="connsiteX9" fmla="*/ 3773280 w 3827473"/>
              <a:gd name="connsiteY9" fmla="*/ 4895848 h 5465388"/>
              <a:gd name="connsiteX10" fmla="*/ 3316080 w 3827473"/>
              <a:gd name="connsiteY10" fmla="*/ 5418362 h 5465388"/>
              <a:gd name="connsiteX11" fmla="*/ 2450666 w 3827473"/>
              <a:gd name="connsiteY11" fmla="*/ 5418362 h 5465388"/>
              <a:gd name="connsiteX12" fmla="*/ 1666895 w 3827473"/>
              <a:gd name="connsiteY12" fmla="*/ 5222419 h 5465388"/>
              <a:gd name="connsiteX13" fmla="*/ 1291337 w 3827473"/>
              <a:gd name="connsiteY13" fmla="*/ 4699905 h 5465388"/>
              <a:gd name="connsiteX14" fmla="*/ 621866 w 3827473"/>
              <a:gd name="connsiteY14" fmla="*/ 4405991 h 5465388"/>
              <a:gd name="connsiteX15" fmla="*/ 34037 w 3827473"/>
              <a:gd name="connsiteY15" fmla="*/ 3573233 h 5465388"/>
              <a:gd name="connsiteX16" fmla="*/ 115680 w 3827473"/>
              <a:gd name="connsiteY16" fmla="*/ 2413905 h 5465388"/>
              <a:gd name="connsiteX17" fmla="*/ 491237 w 3827473"/>
              <a:gd name="connsiteY17" fmla="*/ 1581148 h 5465388"/>
              <a:gd name="connsiteX18" fmla="*/ 964766 w 3827473"/>
              <a:gd name="connsiteY18" fmla="*/ 976991 h 5465388"/>
              <a:gd name="connsiteX19" fmla="*/ 1666895 w 3827473"/>
              <a:gd name="connsiteY19" fmla="*/ 323848 h 546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27473" h="5465388">
                <a:moveTo>
                  <a:pt x="1666895" y="323848"/>
                </a:moveTo>
                <a:cubicBezTo>
                  <a:pt x="1930873" y="163284"/>
                  <a:pt x="2227509" y="-57152"/>
                  <a:pt x="2548637" y="13605"/>
                </a:cubicBezTo>
                <a:cubicBezTo>
                  <a:pt x="2869765" y="84362"/>
                  <a:pt x="3460316" y="440870"/>
                  <a:pt x="3593666" y="748391"/>
                </a:cubicBezTo>
                <a:cubicBezTo>
                  <a:pt x="3727016" y="1055912"/>
                  <a:pt x="3498416" y="1567540"/>
                  <a:pt x="3348737" y="1858733"/>
                </a:cubicBezTo>
                <a:cubicBezTo>
                  <a:pt x="3199058" y="2149926"/>
                  <a:pt x="2858881" y="2280555"/>
                  <a:pt x="2695595" y="2495548"/>
                </a:cubicBezTo>
                <a:cubicBezTo>
                  <a:pt x="2532309" y="2710541"/>
                  <a:pt x="2407123" y="2950027"/>
                  <a:pt x="2369023" y="3148691"/>
                </a:cubicBezTo>
                <a:cubicBezTo>
                  <a:pt x="2330923" y="3347355"/>
                  <a:pt x="2325481" y="3573233"/>
                  <a:pt x="2466995" y="3687533"/>
                </a:cubicBezTo>
                <a:cubicBezTo>
                  <a:pt x="2608509" y="3801833"/>
                  <a:pt x="3003116" y="3761012"/>
                  <a:pt x="3218109" y="3834491"/>
                </a:cubicBezTo>
                <a:cubicBezTo>
                  <a:pt x="3433102" y="3907970"/>
                  <a:pt x="3664424" y="3951512"/>
                  <a:pt x="3756952" y="4128405"/>
                </a:cubicBezTo>
                <a:cubicBezTo>
                  <a:pt x="3849480" y="4305298"/>
                  <a:pt x="3846759" y="4680855"/>
                  <a:pt x="3773280" y="4895848"/>
                </a:cubicBezTo>
                <a:cubicBezTo>
                  <a:pt x="3699801" y="5110841"/>
                  <a:pt x="3536516" y="5331276"/>
                  <a:pt x="3316080" y="5418362"/>
                </a:cubicBezTo>
                <a:cubicBezTo>
                  <a:pt x="3095644" y="5505448"/>
                  <a:pt x="2725530" y="5451019"/>
                  <a:pt x="2450666" y="5418362"/>
                </a:cubicBezTo>
                <a:cubicBezTo>
                  <a:pt x="2175802" y="5385705"/>
                  <a:pt x="1860117" y="5342162"/>
                  <a:pt x="1666895" y="5222419"/>
                </a:cubicBezTo>
                <a:cubicBezTo>
                  <a:pt x="1473673" y="5102676"/>
                  <a:pt x="1465508" y="4835976"/>
                  <a:pt x="1291337" y="4699905"/>
                </a:cubicBezTo>
                <a:cubicBezTo>
                  <a:pt x="1117165" y="4563834"/>
                  <a:pt x="831416" y="4593770"/>
                  <a:pt x="621866" y="4405991"/>
                </a:cubicBezTo>
                <a:cubicBezTo>
                  <a:pt x="412316" y="4218212"/>
                  <a:pt x="118401" y="3905247"/>
                  <a:pt x="34037" y="3573233"/>
                </a:cubicBezTo>
                <a:cubicBezTo>
                  <a:pt x="-50327" y="3241219"/>
                  <a:pt x="39480" y="2745919"/>
                  <a:pt x="115680" y="2413905"/>
                </a:cubicBezTo>
                <a:cubicBezTo>
                  <a:pt x="191880" y="2081891"/>
                  <a:pt x="349723" y="1820634"/>
                  <a:pt x="491237" y="1581148"/>
                </a:cubicBezTo>
                <a:cubicBezTo>
                  <a:pt x="632751" y="1341662"/>
                  <a:pt x="766102" y="1183820"/>
                  <a:pt x="964766" y="976991"/>
                </a:cubicBezTo>
                <a:cubicBezTo>
                  <a:pt x="1163430" y="770162"/>
                  <a:pt x="1402917" y="484412"/>
                  <a:pt x="1666895" y="323848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04758EC6-FF69-7741-B0B9-E5BAA4D4DEB7}"/>
              </a:ext>
            </a:extLst>
          </p:cNvPr>
          <p:cNvSpPr txBox="1"/>
          <p:nvPr/>
        </p:nvSpPr>
        <p:spPr>
          <a:xfrm>
            <a:off x="3955188" y="3780128"/>
            <a:ext cx="1184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Règle et</a:t>
            </a:r>
          </a:p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équerre</a:t>
            </a:r>
          </a:p>
        </p:txBody>
      </p: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20C4B7C0-C48C-BF49-A731-02E62A776DC0}"/>
              </a:ext>
            </a:extLst>
          </p:cNvPr>
          <p:cNvCxnSpPr>
            <a:cxnSpLocks/>
          </p:cNvCxnSpPr>
          <p:nvPr/>
        </p:nvCxnSpPr>
        <p:spPr>
          <a:xfrm flipV="1">
            <a:off x="3667478" y="1547448"/>
            <a:ext cx="86040" cy="8160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43F48A27-43A0-224D-B91A-82CB1C1F382D}"/>
              </a:ext>
            </a:extLst>
          </p:cNvPr>
          <p:cNvCxnSpPr>
            <a:cxnSpLocks/>
          </p:cNvCxnSpPr>
          <p:nvPr/>
        </p:nvCxnSpPr>
        <p:spPr>
          <a:xfrm flipV="1">
            <a:off x="3129282" y="2132953"/>
            <a:ext cx="86040" cy="8160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3AE9AB47-2323-3A4A-8943-292132EB0F24}"/>
              </a:ext>
            </a:extLst>
          </p:cNvPr>
          <p:cNvCxnSpPr>
            <a:cxnSpLocks/>
          </p:cNvCxnSpPr>
          <p:nvPr/>
        </p:nvCxnSpPr>
        <p:spPr>
          <a:xfrm>
            <a:off x="3653765" y="2144179"/>
            <a:ext cx="56733" cy="5802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1C4633D5-5E8E-E349-8CCF-D86362F0B4EB}"/>
              </a:ext>
            </a:extLst>
          </p:cNvPr>
          <p:cNvCxnSpPr>
            <a:cxnSpLocks/>
          </p:cNvCxnSpPr>
          <p:nvPr/>
        </p:nvCxnSpPr>
        <p:spPr>
          <a:xfrm>
            <a:off x="3146380" y="1522509"/>
            <a:ext cx="56733" cy="5802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0FBE8ABB-A565-AD45-8A0D-063E03DF517D}"/>
              </a:ext>
            </a:extLst>
          </p:cNvPr>
          <p:cNvGrpSpPr/>
          <p:nvPr/>
        </p:nvGrpSpPr>
        <p:grpSpPr>
          <a:xfrm rot="18831845">
            <a:off x="1917112" y="4048324"/>
            <a:ext cx="112965" cy="109937"/>
            <a:chOff x="2955783" y="3067069"/>
            <a:chExt cx="112965" cy="109937"/>
          </a:xfrm>
        </p:grpSpPr>
        <p:cxnSp>
          <p:nvCxnSpPr>
            <p:cNvPr id="74" name="Connecteur droit 73">
              <a:extLst>
                <a:ext uri="{FF2B5EF4-FFF2-40B4-BE49-F238E27FC236}">
                  <a16:creationId xmlns:a16="http://schemas.microsoft.com/office/drawing/2014/main" id="{93439434-4F07-314B-9097-734F2ECBF9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5816FFF7-E5F2-324C-88BE-3CDC1851A6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6E35354D-121F-B541-BCBE-5AC80EC9F0D5}"/>
              </a:ext>
            </a:extLst>
          </p:cNvPr>
          <p:cNvGrpSpPr/>
          <p:nvPr/>
        </p:nvGrpSpPr>
        <p:grpSpPr>
          <a:xfrm rot="18831845">
            <a:off x="1917112" y="4951659"/>
            <a:ext cx="112965" cy="109937"/>
            <a:chOff x="2955783" y="3067069"/>
            <a:chExt cx="112965" cy="109937"/>
          </a:xfrm>
        </p:grpSpPr>
        <p:cxnSp>
          <p:nvCxnSpPr>
            <p:cNvPr id="78" name="Connecteur droit 77">
              <a:extLst>
                <a:ext uri="{FF2B5EF4-FFF2-40B4-BE49-F238E27FC236}">
                  <a16:creationId xmlns:a16="http://schemas.microsoft.com/office/drawing/2014/main" id="{0F8B5674-E1AE-FC49-A83E-C8A8F45C9D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>
              <a:extLst>
                <a:ext uri="{FF2B5EF4-FFF2-40B4-BE49-F238E27FC236}">
                  <a16:creationId xmlns:a16="http://schemas.microsoft.com/office/drawing/2014/main" id="{4567C56B-661C-9D44-B49F-6BC7BC9CE6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CF845BFF-EF90-6A44-A0DE-CD4FACCB3F70}"/>
              </a:ext>
            </a:extLst>
          </p:cNvPr>
          <p:cNvGrpSpPr/>
          <p:nvPr/>
        </p:nvGrpSpPr>
        <p:grpSpPr>
          <a:xfrm rot="2616259">
            <a:off x="2368530" y="4486682"/>
            <a:ext cx="112965" cy="109937"/>
            <a:chOff x="2955783" y="3067069"/>
            <a:chExt cx="112965" cy="109937"/>
          </a:xfrm>
        </p:grpSpPr>
        <p:cxnSp>
          <p:nvCxnSpPr>
            <p:cNvPr id="81" name="Connecteur droit 80">
              <a:extLst>
                <a:ext uri="{FF2B5EF4-FFF2-40B4-BE49-F238E27FC236}">
                  <a16:creationId xmlns:a16="http://schemas.microsoft.com/office/drawing/2014/main" id="{1DC4CBAE-BD19-444D-B173-F6343CD394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>
              <a:extLst>
                <a:ext uri="{FF2B5EF4-FFF2-40B4-BE49-F238E27FC236}">
                  <a16:creationId xmlns:a16="http://schemas.microsoft.com/office/drawing/2014/main" id="{4A961686-ADB9-A84E-968A-9E5AFADB18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e 82">
            <a:extLst>
              <a:ext uri="{FF2B5EF4-FFF2-40B4-BE49-F238E27FC236}">
                <a16:creationId xmlns:a16="http://schemas.microsoft.com/office/drawing/2014/main" id="{0B7D5970-A1E8-454E-9D51-AD44DAFA0649}"/>
              </a:ext>
            </a:extLst>
          </p:cNvPr>
          <p:cNvGrpSpPr/>
          <p:nvPr/>
        </p:nvGrpSpPr>
        <p:grpSpPr>
          <a:xfrm rot="2616259">
            <a:off x="1465343" y="4514564"/>
            <a:ext cx="112965" cy="109937"/>
            <a:chOff x="2955783" y="3067069"/>
            <a:chExt cx="112965" cy="109937"/>
          </a:xfrm>
        </p:grpSpPr>
        <p:cxnSp>
          <p:nvCxnSpPr>
            <p:cNvPr id="84" name="Connecteur droit 83">
              <a:extLst>
                <a:ext uri="{FF2B5EF4-FFF2-40B4-BE49-F238E27FC236}">
                  <a16:creationId xmlns:a16="http://schemas.microsoft.com/office/drawing/2014/main" id="{24359331-9D59-E947-815B-7D973C74F5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>
              <a:extLst>
                <a:ext uri="{FF2B5EF4-FFF2-40B4-BE49-F238E27FC236}">
                  <a16:creationId xmlns:a16="http://schemas.microsoft.com/office/drawing/2014/main" id="{145BF7E4-4023-7544-88A0-03A88F86DB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E380DB7F-2F32-2947-8FD8-1B0DC7E104E9}"/>
              </a:ext>
            </a:extLst>
          </p:cNvPr>
          <p:cNvGrpSpPr/>
          <p:nvPr/>
        </p:nvGrpSpPr>
        <p:grpSpPr>
          <a:xfrm rot="2616259">
            <a:off x="4078551" y="5409729"/>
            <a:ext cx="112965" cy="109937"/>
            <a:chOff x="2955783" y="3067069"/>
            <a:chExt cx="112965" cy="109937"/>
          </a:xfrm>
        </p:grpSpPr>
        <p:cxnSp>
          <p:nvCxnSpPr>
            <p:cNvPr id="87" name="Connecteur droit 86">
              <a:extLst>
                <a:ext uri="{FF2B5EF4-FFF2-40B4-BE49-F238E27FC236}">
                  <a16:creationId xmlns:a16="http://schemas.microsoft.com/office/drawing/2014/main" id="{6DC1A809-D2E6-9C48-A370-00AF9A86C2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>
              <a:extLst>
                <a:ext uri="{FF2B5EF4-FFF2-40B4-BE49-F238E27FC236}">
                  <a16:creationId xmlns:a16="http://schemas.microsoft.com/office/drawing/2014/main" id="{85EBB795-D590-A345-A5D0-4FDF596A26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C36F3CF8-5B08-1A49-A0A8-F533762E0FE1}"/>
              </a:ext>
            </a:extLst>
          </p:cNvPr>
          <p:cNvGrpSpPr/>
          <p:nvPr/>
        </p:nvGrpSpPr>
        <p:grpSpPr>
          <a:xfrm rot="2616259">
            <a:off x="2671409" y="5426303"/>
            <a:ext cx="112965" cy="109937"/>
            <a:chOff x="2955783" y="3067069"/>
            <a:chExt cx="112965" cy="109937"/>
          </a:xfrm>
        </p:grpSpPr>
        <p:cxnSp>
          <p:nvCxnSpPr>
            <p:cNvPr id="90" name="Connecteur droit 89">
              <a:extLst>
                <a:ext uri="{FF2B5EF4-FFF2-40B4-BE49-F238E27FC236}">
                  <a16:creationId xmlns:a16="http://schemas.microsoft.com/office/drawing/2014/main" id="{C7AA746B-0240-DF45-BB7B-D2F85F6393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>
              <a:extLst>
                <a:ext uri="{FF2B5EF4-FFF2-40B4-BE49-F238E27FC236}">
                  <a16:creationId xmlns:a16="http://schemas.microsoft.com/office/drawing/2014/main" id="{A2D7F5AB-B84D-1D40-B8FF-9A553B194D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14830D9A-6A88-3C48-873E-5C2AE1113C88}"/>
              </a:ext>
            </a:extLst>
          </p:cNvPr>
          <p:cNvCxnSpPr>
            <a:cxnSpLocks/>
          </p:cNvCxnSpPr>
          <p:nvPr/>
        </p:nvCxnSpPr>
        <p:spPr>
          <a:xfrm rot="2616259" flipV="1">
            <a:off x="2684852" y="5497772"/>
            <a:ext cx="86040" cy="8160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1B9A2185-6BDA-E147-B222-C83E6CC7E297}"/>
              </a:ext>
            </a:extLst>
          </p:cNvPr>
          <p:cNvCxnSpPr>
            <a:cxnSpLocks/>
          </p:cNvCxnSpPr>
          <p:nvPr/>
        </p:nvCxnSpPr>
        <p:spPr>
          <a:xfrm rot="2616259" flipV="1">
            <a:off x="4091993" y="5484092"/>
            <a:ext cx="86040" cy="8160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Ellipse 93">
            <a:extLst>
              <a:ext uri="{FF2B5EF4-FFF2-40B4-BE49-F238E27FC236}">
                <a16:creationId xmlns:a16="http://schemas.microsoft.com/office/drawing/2014/main" id="{9E134C26-AEBB-7E4C-AA75-4B1A2E526F61}"/>
              </a:ext>
            </a:extLst>
          </p:cNvPr>
          <p:cNvSpPr/>
          <p:nvPr/>
        </p:nvSpPr>
        <p:spPr>
          <a:xfrm>
            <a:off x="3391331" y="5041416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053D2728-F265-A44C-B8F9-CDDA2A866674}"/>
              </a:ext>
            </a:extLst>
          </p:cNvPr>
          <p:cNvSpPr/>
          <p:nvPr/>
        </p:nvSpPr>
        <p:spPr>
          <a:xfrm>
            <a:off x="3389087" y="5872898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F20C2E43-EAD6-EA4C-A4E0-5423FD714072}"/>
              </a:ext>
            </a:extLst>
          </p:cNvPr>
          <p:cNvGrpSpPr/>
          <p:nvPr/>
        </p:nvGrpSpPr>
        <p:grpSpPr>
          <a:xfrm>
            <a:off x="2733314" y="5807789"/>
            <a:ext cx="99300" cy="110843"/>
            <a:chOff x="8220773" y="5859391"/>
            <a:chExt cx="99300" cy="110843"/>
          </a:xfrm>
        </p:grpSpPr>
        <p:cxnSp>
          <p:nvCxnSpPr>
            <p:cNvPr id="97" name="Connecteur droit 96">
              <a:extLst>
                <a:ext uri="{FF2B5EF4-FFF2-40B4-BE49-F238E27FC236}">
                  <a16:creationId xmlns:a16="http://schemas.microsoft.com/office/drawing/2014/main" id="{AA381C39-EC9E-2E4E-9079-F47E15D15D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>
              <a:extLst>
                <a:ext uri="{FF2B5EF4-FFF2-40B4-BE49-F238E27FC236}">
                  <a16:creationId xmlns:a16="http://schemas.microsoft.com/office/drawing/2014/main" id="{0ACB49C6-82E0-4645-AFA3-525A947BE1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378CA7C7-27FB-2943-9C9A-FC356B8DBD90}"/>
              </a:ext>
            </a:extLst>
          </p:cNvPr>
          <p:cNvGrpSpPr/>
          <p:nvPr/>
        </p:nvGrpSpPr>
        <p:grpSpPr>
          <a:xfrm rot="5400000">
            <a:off x="2737513" y="5106141"/>
            <a:ext cx="99300" cy="110843"/>
            <a:chOff x="8220773" y="5859391"/>
            <a:chExt cx="99300" cy="110843"/>
          </a:xfrm>
        </p:grpSpPr>
        <p:cxnSp>
          <p:nvCxnSpPr>
            <p:cNvPr id="101" name="Connecteur droit 100">
              <a:extLst>
                <a:ext uri="{FF2B5EF4-FFF2-40B4-BE49-F238E27FC236}">
                  <a16:creationId xmlns:a16="http://schemas.microsoft.com/office/drawing/2014/main" id="{430AEFA4-291B-9040-9774-59960FD543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>
              <a:extLst>
                <a:ext uri="{FF2B5EF4-FFF2-40B4-BE49-F238E27FC236}">
                  <a16:creationId xmlns:a16="http://schemas.microsoft.com/office/drawing/2014/main" id="{15590B14-9910-F34B-AFAF-1335C6446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18428B49-E49D-5A44-8B2E-730903231542}"/>
              </a:ext>
            </a:extLst>
          </p:cNvPr>
          <p:cNvGrpSpPr/>
          <p:nvPr/>
        </p:nvGrpSpPr>
        <p:grpSpPr>
          <a:xfrm rot="10800000">
            <a:off x="4031528" y="5109267"/>
            <a:ext cx="99300" cy="110843"/>
            <a:chOff x="8220773" y="5859391"/>
            <a:chExt cx="99300" cy="110843"/>
          </a:xfrm>
        </p:grpSpPr>
        <p:cxnSp>
          <p:nvCxnSpPr>
            <p:cNvPr id="104" name="Connecteur droit 103">
              <a:extLst>
                <a:ext uri="{FF2B5EF4-FFF2-40B4-BE49-F238E27FC236}">
                  <a16:creationId xmlns:a16="http://schemas.microsoft.com/office/drawing/2014/main" id="{7602B453-07C0-2045-A508-E87087FC4F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104">
              <a:extLst>
                <a:ext uri="{FF2B5EF4-FFF2-40B4-BE49-F238E27FC236}">
                  <a16:creationId xmlns:a16="http://schemas.microsoft.com/office/drawing/2014/main" id="{8F6CD9A0-AD40-2646-8F3B-B70001AD7A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e 105">
            <a:extLst>
              <a:ext uri="{FF2B5EF4-FFF2-40B4-BE49-F238E27FC236}">
                <a16:creationId xmlns:a16="http://schemas.microsoft.com/office/drawing/2014/main" id="{8B18F7D1-B0F6-984E-AAC4-67CBF6B2B398}"/>
              </a:ext>
            </a:extLst>
          </p:cNvPr>
          <p:cNvGrpSpPr/>
          <p:nvPr/>
        </p:nvGrpSpPr>
        <p:grpSpPr>
          <a:xfrm rot="16200000">
            <a:off x="4026070" y="5814356"/>
            <a:ext cx="99300" cy="110843"/>
            <a:chOff x="8220773" y="5859391"/>
            <a:chExt cx="99300" cy="110843"/>
          </a:xfrm>
        </p:grpSpPr>
        <p:cxnSp>
          <p:nvCxnSpPr>
            <p:cNvPr id="107" name="Connecteur droit 106">
              <a:extLst>
                <a:ext uri="{FF2B5EF4-FFF2-40B4-BE49-F238E27FC236}">
                  <a16:creationId xmlns:a16="http://schemas.microsoft.com/office/drawing/2014/main" id="{EC7B0A35-BB2C-4A4D-AC51-87DDEAEEDE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>
              <a:extLst>
                <a:ext uri="{FF2B5EF4-FFF2-40B4-BE49-F238E27FC236}">
                  <a16:creationId xmlns:a16="http://schemas.microsoft.com/office/drawing/2014/main" id="{9DCFA543-9E23-BF44-88AA-9456218804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AA0D309E-8C73-D146-8359-06674664FD29}"/>
              </a:ext>
            </a:extLst>
          </p:cNvPr>
          <p:cNvGrpSpPr/>
          <p:nvPr/>
        </p:nvGrpSpPr>
        <p:grpSpPr>
          <a:xfrm rot="16200000">
            <a:off x="2319921" y="4893430"/>
            <a:ext cx="99300" cy="110843"/>
            <a:chOff x="8220773" y="5859391"/>
            <a:chExt cx="99300" cy="110843"/>
          </a:xfrm>
        </p:grpSpPr>
        <p:cxnSp>
          <p:nvCxnSpPr>
            <p:cNvPr id="110" name="Connecteur droit 109">
              <a:extLst>
                <a:ext uri="{FF2B5EF4-FFF2-40B4-BE49-F238E27FC236}">
                  <a16:creationId xmlns:a16="http://schemas.microsoft.com/office/drawing/2014/main" id="{EEDC1608-0932-934E-B18F-B7E91F4A8B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cteur droit 110">
              <a:extLst>
                <a:ext uri="{FF2B5EF4-FFF2-40B4-BE49-F238E27FC236}">
                  <a16:creationId xmlns:a16="http://schemas.microsoft.com/office/drawing/2014/main" id="{185F35B5-264E-1644-8BD6-B1688C71FA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e 111">
            <a:extLst>
              <a:ext uri="{FF2B5EF4-FFF2-40B4-BE49-F238E27FC236}">
                <a16:creationId xmlns:a16="http://schemas.microsoft.com/office/drawing/2014/main" id="{619191CA-AA49-034D-BE2B-0F670BA50729}"/>
              </a:ext>
            </a:extLst>
          </p:cNvPr>
          <p:cNvGrpSpPr/>
          <p:nvPr/>
        </p:nvGrpSpPr>
        <p:grpSpPr>
          <a:xfrm rot="5400000">
            <a:off x="1535547" y="4090954"/>
            <a:ext cx="99300" cy="110843"/>
            <a:chOff x="8220773" y="5859391"/>
            <a:chExt cx="99300" cy="110843"/>
          </a:xfrm>
        </p:grpSpPr>
        <p:cxnSp>
          <p:nvCxnSpPr>
            <p:cNvPr id="113" name="Connecteur droit 112">
              <a:extLst>
                <a:ext uri="{FF2B5EF4-FFF2-40B4-BE49-F238E27FC236}">
                  <a16:creationId xmlns:a16="http://schemas.microsoft.com/office/drawing/2014/main" id="{4921CD1C-ABA4-3B4A-832B-539F792921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eur droit 113">
              <a:extLst>
                <a:ext uri="{FF2B5EF4-FFF2-40B4-BE49-F238E27FC236}">
                  <a16:creationId xmlns:a16="http://schemas.microsoft.com/office/drawing/2014/main" id="{CD1D408F-52CD-474A-9F00-F5F990BF3D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162E29D4-CD48-A74A-8544-8B300A84432B}"/>
              </a:ext>
            </a:extLst>
          </p:cNvPr>
          <p:cNvGrpSpPr/>
          <p:nvPr/>
        </p:nvGrpSpPr>
        <p:grpSpPr>
          <a:xfrm>
            <a:off x="1533636" y="4886988"/>
            <a:ext cx="99300" cy="110843"/>
            <a:chOff x="8220773" y="5859391"/>
            <a:chExt cx="99300" cy="110843"/>
          </a:xfrm>
        </p:grpSpPr>
        <p:cxnSp>
          <p:nvCxnSpPr>
            <p:cNvPr id="116" name="Connecteur droit 115">
              <a:extLst>
                <a:ext uri="{FF2B5EF4-FFF2-40B4-BE49-F238E27FC236}">
                  <a16:creationId xmlns:a16="http://schemas.microsoft.com/office/drawing/2014/main" id="{7DB9D043-7D15-9D47-BD42-927C9191AA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cteur droit 116">
              <a:extLst>
                <a:ext uri="{FF2B5EF4-FFF2-40B4-BE49-F238E27FC236}">
                  <a16:creationId xmlns:a16="http://schemas.microsoft.com/office/drawing/2014/main" id="{5D2D7549-36CF-1B44-BF89-F7C06D0903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e 117">
            <a:extLst>
              <a:ext uri="{FF2B5EF4-FFF2-40B4-BE49-F238E27FC236}">
                <a16:creationId xmlns:a16="http://schemas.microsoft.com/office/drawing/2014/main" id="{98267089-3254-1642-AF25-84162994D97B}"/>
              </a:ext>
            </a:extLst>
          </p:cNvPr>
          <p:cNvGrpSpPr/>
          <p:nvPr/>
        </p:nvGrpSpPr>
        <p:grpSpPr>
          <a:xfrm rot="10800000">
            <a:off x="2318957" y="4099072"/>
            <a:ext cx="99300" cy="110843"/>
            <a:chOff x="8220773" y="5859391"/>
            <a:chExt cx="99300" cy="110843"/>
          </a:xfrm>
        </p:grpSpPr>
        <p:cxnSp>
          <p:nvCxnSpPr>
            <p:cNvPr id="119" name="Connecteur droit 118">
              <a:extLst>
                <a:ext uri="{FF2B5EF4-FFF2-40B4-BE49-F238E27FC236}">
                  <a16:creationId xmlns:a16="http://schemas.microsoft.com/office/drawing/2014/main" id="{93104056-6C48-C144-B1B2-717214E02F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119">
              <a:extLst>
                <a:ext uri="{FF2B5EF4-FFF2-40B4-BE49-F238E27FC236}">
                  <a16:creationId xmlns:a16="http://schemas.microsoft.com/office/drawing/2014/main" id="{E3E2C581-7B80-2947-B20A-CBDC8661A1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457071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12444" y="22959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hjhjk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27287" y="148328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synthèse</a:t>
              </a:r>
            </a:p>
          </p:txBody>
        </p:sp>
      </p:grpSp>
      <p:sp>
        <p:nvSpPr>
          <p:cNvPr id="4" name="Nuage 3">
            <a:extLst>
              <a:ext uri="{FF2B5EF4-FFF2-40B4-BE49-F238E27FC236}">
                <a16:creationId xmlns:a16="http://schemas.microsoft.com/office/drawing/2014/main" id="{D21ADA47-C891-A049-A778-467E9CEAD4DE}"/>
              </a:ext>
            </a:extLst>
          </p:cNvPr>
          <p:cNvSpPr/>
          <p:nvPr/>
        </p:nvSpPr>
        <p:spPr>
          <a:xfrm>
            <a:off x="5101939" y="2941829"/>
            <a:ext cx="1975104" cy="1316736"/>
          </a:xfrm>
          <a:prstGeom prst="cloud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Figures</a:t>
            </a:r>
          </a:p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planes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21D5379-7D49-AF41-A6A8-4825BD12AB8E}"/>
              </a:ext>
            </a:extLst>
          </p:cNvPr>
          <p:cNvSpPr/>
          <p:nvPr/>
        </p:nvSpPr>
        <p:spPr>
          <a:xfrm>
            <a:off x="5456571" y="1246350"/>
            <a:ext cx="1085850" cy="108585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619AAD8-2437-6740-9090-756E749701E1}"/>
              </a:ext>
            </a:extLst>
          </p:cNvPr>
          <p:cNvCxnSpPr>
            <a:cxnSpLocks/>
          </p:cNvCxnSpPr>
          <p:nvPr/>
        </p:nvCxnSpPr>
        <p:spPr>
          <a:xfrm>
            <a:off x="5999496" y="1789275"/>
            <a:ext cx="464366" cy="2812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B9A1D5B-AA6E-284F-A427-BB77FD6A9691}"/>
              </a:ext>
            </a:extLst>
          </p:cNvPr>
          <p:cNvCxnSpPr>
            <a:cxnSpLocks/>
            <a:endCxn id="3" idx="0"/>
          </p:cNvCxnSpPr>
          <p:nvPr/>
        </p:nvCxnSpPr>
        <p:spPr>
          <a:xfrm flipV="1">
            <a:off x="5999496" y="1246350"/>
            <a:ext cx="0" cy="54292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303F558-2646-A347-A360-FE73AC8CB14B}"/>
              </a:ext>
            </a:extLst>
          </p:cNvPr>
          <p:cNvCxnSpPr>
            <a:cxnSpLocks/>
          </p:cNvCxnSpPr>
          <p:nvPr/>
        </p:nvCxnSpPr>
        <p:spPr>
          <a:xfrm>
            <a:off x="5943473" y="1458686"/>
            <a:ext cx="12186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7FD96564-2563-6D4A-94AD-E75565C4FC23}"/>
              </a:ext>
            </a:extLst>
          </p:cNvPr>
          <p:cNvCxnSpPr>
            <a:cxnSpLocks/>
          </p:cNvCxnSpPr>
          <p:nvPr/>
        </p:nvCxnSpPr>
        <p:spPr>
          <a:xfrm>
            <a:off x="5943475" y="1502231"/>
            <a:ext cx="12186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1D48EB4F-D0E9-7C42-9AD4-2246EFF5654F}"/>
              </a:ext>
            </a:extLst>
          </p:cNvPr>
          <p:cNvCxnSpPr>
            <a:cxnSpLocks/>
          </p:cNvCxnSpPr>
          <p:nvPr/>
        </p:nvCxnSpPr>
        <p:spPr>
          <a:xfrm flipV="1">
            <a:off x="6089491" y="1803790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C1DA18F-50CC-4347-AC25-73D864362D45}"/>
              </a:ext>
            </a:extLst>
          </p:cNvPr>
          <p:cNvCxnSpPr>
            <a:cxnSpLocks/>
          </p:cNvCxnSpPr>
          <p:nvPr/>
        </p:nvCxnSpPr>
        <p:spPr>
          <a:xfrm flipV="1">
            <a:off x="6125779" y="1832821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BE5745A7-C028-CA4F-A346-B07039C73749}"/>
              </a:ext>
            </a:extLst>
          </p:cNvPr>
          <p:cNvSpPr txBox="1"/>
          <p:nvPr/>
        </p:nvSpPr>
        <p:spPr>
          <a:xfrm>
            <a:off x="5521445" y="892367"/>
            <a:ext cx="10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CERCLE</a:t>
            </a:r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FE3FE774-78D5-334A-B91C-787BF59C09F5}"/>
              </a:ext>
            </a:extLst>
          </p:cNvPr>
          <p:cNvSpPr/>
          <p:nvPr/>
        </p:nvSpPr>
        <p:spPr>
          <a:xfrm>
            <a:off x="8888826" y="1386530"/>
            <a:ext cx="950259" cy="1022778"/>
          </a:xfrm>
          <a:prstGeom prst="triangle">
            <a:avLst>
              <a:gd name="adj" fmla="val 25772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7B9A09B2-5100-B34A-85D2-3AA89EE8176D}"/>
              </a:ext>
            </a:extLst>
          </p:cNvPr>
          <p:cNvSpPr/>
          <p:nvPr/>
        </p:nvSpPr>
        <p:spPr>
          <a:xfrm>
            <a:off x="9532197" y="2576205"/>
            <a:ext cx="1607721" cy="917363"/>
          </a:xfrm>
          <a:prstGeom prst="triangl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Triangle 29">
            <a:extLst>
              <a:ext uri="{FF2B5EF4-FFF2-40B4-BE49-F238E27FC236}">
                <a16:creationId xmlns:a16="http://schemas.microsoft.com/office/drawing/2014/main" id="{72932BD0-9DF3-2743-94E9-08A41B536D50}"/>
              </a:ext>
            </a:extLst>
          </p:cNvPr>
          <p:cNvSpPr/>
          <p:nvPr/>
        </p:nvSpPr>
        <p:spPr>
          <a:xfrm>
            <a:off x="9146969" y="5006629"/>
            <a:ext cx="1384232" cy="1124096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riangle 30">
            <a:extLst>
              <a:ext uri="{FF2B5EF4-FFF2-40B4-BE49-F238E27FC236}">
                <a16:creationId xmlns:a16="http://schemas.microsoft.com/office/drawing/2014/main" id="{E1C17A70-A25E-A940-B038-B70FBAC4115C}"/>
              </a:ext>
            </a:extLst>
          </p:cNvPr>
          <p:cNvSpPr/>
          <p:nvPr/>
        </p:nvSpPr>
        <p:spPr>
          <a:xfrm>
            <a:off x="9945486" y="3867580"/>
            <a:ext cx="1306209" cy="1034957"/>
          </a:xfrm>
          <a:prstGeom prst="triangl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AE9AB88B-DC5C-1545-BD8C-2CCC4F7B77DA}"/>
              </a:ext>
            </a:extLst>
          </p:cNvPr>
          <p:cNvCxnSpPr>
            <a:cxnSpLocks/>
          </p:cNvCxnSpPr>
          <p:nvPr/>
        </p:nvCxnSpPr>
        <p:spPr>
          <a:xfrm>
            <a:off x="9917292" y="2964728"/>
            <a:ext cx="95042" cy="7015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B35FD475-0631-AD4C-B853-95A29176927E}"/>
              </a:ext>
            </a:extLst>
          </p:cNvPr>
          <p:cNvCxnSpPr>
            <a:cxnSpLocks/>
          </p:cNvCxnSpPr>
          <p:nvPr/>
        </p:nvCxnSpPr>
        <p:spPr>
          <a:xfrm flipH="1">
            <a:off x="10634686" y="2941829"/>
            <a:ext cx="97484" cy="9305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B27758DF-E6DF-F84A-895F-F6391D711917}"/>
              </a:ext>
            </a:extLst>
          </p:cNvPr>
          <p:cNvCxnSpPr>
            <a:cxnSpLocks/>
          </p:cNvCxnSpPr>
          <p:nvPr/>
        </p:nvCxnSpPr>
        <p:spPr>
          <a:xfrm flipH="1">
            <a:off x="9146969" y="6019882"/>
            <a:ext cx="99299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883169AF-AD40-4244-A5F2-5AEF1CC9DC47}"/>
              </a:ext>
            </a:extLst>
          </p:cNvPr>
          <p:cNvCxnSpPr>
            <a:cxnSpLocks/>
          </p:cNvCxnSpPr>
          <p:nvPr/>
        </p:nvCxnSpPr>
        <p:spPr>
          <a:xfrm flipH="1">
            <a:off x="9246268" y="6019882"/>
            <a:ext cx="1" cy="110843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BFD34D17-8FAB-AA4F-B2C8-2839680482D1}"/>
              </a:ext>
            </a:extLst>
          </p:cNvPr>
          <p:cNvSpPr/>
          <p:nvPr/>
        </p:nvSpPr>
        <p:spPr>
          <a:xfrm>
            <a:off x="10194426" y="4354830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DA3E721-0A0A-7B42-85DC-AC9CD7DB7C38}"/>
              </a:ext>
            </a:extLst>
          </p:cNvPr>
          <p:cNvSpPr/>
          <p:nvPr/>
        </p:nvSpPr>
        <p:spPr>
          <a:xfrm>
            <a:off x="10528194" y="4839738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7692A982-2D54-2749-A6FC-3FCE147D8072}"/>
              </a:ext>
            </a:extLst>
          </p:cNvPr>
          <p:cNvSpPr/>
          <p:nvPr/>
        </p:nvSpPr>
        <p:spPr>
          <a:xfrm>
            <a:off x="10869519" y="4357350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B2630BA-7AA0-624A-8F4E-855298906B16}"/>
              </a:ext>
            </a:extLst>
          </p:cNvPr>
          <p:cNvSpPr txBox="1"/>
          <p:nvPr/>
        </p:nvSpPr>
        <p:spPr>
          <a:xfrm>
            <a:off x="10336057" y="1317565"/>
            <a:ext cx="148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TRIANGLES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69CC27D8-31A9-464C-B84C-F54C220520C1}"/>
              </a:ext>
            </a:extLst>
          </p:cNvPr>
          <p:cNvSpPr txBox="1"/>
          <p:nvPr/>
        </p:nvSpPr>
        <p:spPr>
          <a:xfrm>
            <a:off x="8486625" y="2428499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latin typeface="Century Gothic" panose="020B0502020202020204" pitchFamily="34" charset="0"/>
              </a:rPr>
              <a:t>quelconque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14ED374A-4CC4-5D44-AED1-FDED09DDBF4A}"/>
              </a:ext>
            </a:extLst>
          </p:cNvPr>
          <p:cNvSpPr txBox="1"/>
          <p:nvPr/>
        </p:nvSpPr>
        <p:spPr>
          <a:xfrm>
            <a:off x="9551738" y="3430554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isocèle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C6114692-751A-DC4A-A1E8-1371CD090EDC}"/>
              </a:ext>
            </a:extLst>
          </p:cNvPr>
          <p:cNvSpPr txBox="1"/>
          <p:nvPr/>
        </p:nvSpPr>
        <p:spPr>
          <a:xfrm>
            <a:off x="9793019" y="4895108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équilatéral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607484B8-E69A-624A-A020-72E926B1702F}"/>
              </a:ext>
            </a:extLst>
          </p:cNvPr>
          <p:cNvSpPr txBox="1"/>
          <p:nvPr/>
        </p:nvSpPr>
        <p:spPr>
          <a:xfrm>
            <a:off x="9032458" y="6131605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rectangle</a:t>
            </a:r>
          </a:p>
        </p:txBody>
      </p:sp>
      <p:sp>
        <p:nvSpPr>
          <p:cNvPr id="51" name="Forme libre 50">
            <a:extLst>
              <a:ext uri="{FF2B5EF4-FFF2-40B4-BE49-F238E27FC236}">
                <a16:creationId xmlns:a16="http://schemas.microsoft.com/office/drawing/2014/main" id="{7E8D2D0A-2210-684F-9BD7-538A8AE4FF52}"/>
              </a:ext>
            </a:extLst>
          </p:cNvPr>
          <p:cNvSpPr/>
          <p:nvPr/>
        </p:nvSpPr>
        <p:spPr>
          <a:xfrm>
            <a:off x="7666282" y="1246351"/>
            <a:ext cx="3803030" cy="5451324"/>
          </a:xfrm>
          <a:custGeom>
            <a:avLst/>
            <a:gdLst>
              <a:gd name="connsiteX0" fmla="*/ 465342 w 3803030"/>
              <a:gd name="connsiteY0" fmla="*/ 317066 h 5104297"/>
              <a:gd name="connsiteX1" fmla="*/ 2392113 w 3803030"/>
              <a:gd name="connsiteY1" fmla="*/ 121123 h 5104297"/>
              <a:gd name="connsiteX2" fmla="*/ 3747385 w 3803030"/>
              <a:gd name="connsiteY2" fmla="*/ 2178523 h 5104297"/>
              <a:gd name="connsiteX3" fmla="*/ 3355499 w 3803030"/>
              <a:gd name="connsiteY3" fmla="*/ 4546166 h 5104297"/>
              <a:gd name="connsiteX4" fmla="*/ 1657328 w 3803030"/>
              <a:gd name="connsiteY4" fmla="*/ 5101337 h 5104297"/>
              <a:gd name="connsiteX5" fmla="*/ 563313 w 3803030"/>
              <a:gd name="connsiteY5" fmla="*/ 4415537 h 5104297"/>
              <a:gd name="connsiteX6" fmla="*/ 1004185 w 3803030"/>
              <a:gd name="connsiteY6" fmla="*/ 3027609 h 5104297"/>
              <a:gd name="connsiteX7" fmla="*/ 1445056 w 3803030"/>
              <a:gd name="connsiteY7" fmla="*/ 2292823 h 5104297"/>
              <a:gd name="connsiteX8" fmla="*/ 987856 w 3803030"/>
              <a:gd name="connsiteY8" fmla="*/ 1721323 h 5104297"/>
              <a:gd name="connsiteX9" fmla="*/ 24470 w 3803030"/>
              <a:gd name="connsiteY9" fmla="*/ 953880 h 5104297"/>
              <a:gd name="connsiteX10" fmla="*/ 465342 w 3803030"/>
              <a:gd name="connsiteY10" fmla="*/ 317066 h 510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03030" h="5104297">
                <a:moveTo>
                  <a:pt x="465342" y="317066"/>
                </a:moveTo>
                <a:cubicBezTo>
                  <a:pt x="859949" y="178273"/>
                  <a:pt x="1845106" y="-189120"/>
                  <a:pt x="2392113" y="121123"/>
                </a:cubicBezTo>
                <a:cubicBezTo>
                  <a:pt x="2939120" y="431366"/>
                  <a:pt x="3586821" y="1441016"/>
                  <a:pt x="3747385" y="2178523"/>
                </a:cubicBezTo>
                <a:cubicBezTo>
                  <a:pt x="3907949" y="2916030"/>
                  <a:pt x="3703842" y="4059030"/>
                  <a:pt x="3355499" y="4546166"/>
                </a:cubicBezTo>
                <a:cubicBezTo>
                  <a:pt x="3007156" y="5033302"/>
                  <a:pt x="2122692" y="5123108"/>
                  <a:pt x="1657328" y="5101337"/>
                </a:cubicBezTo>
                <a:cubicBezTo>
                  <a:pt x="1191964" y="5079566"/>
                  <a:pt x="672170" y="4761158"/>
                  <a:pt x="563313" y="4415537"/>
                </a:cubicBezTo>
                <a:cubicBezTo>
                  <a:pt x="454456" y="4069916"/>
                  <a:pt x="857228" y="3381395"/>
                  <a:pt x="1004185" y="3027609"/>
                </a:cubicBezTo>
                <a:cubicBezTo>
                  <a:pt x="1151142" y="2673823"/>
                  <a:pt x="1447778" y="2510537"/>
                  <a:pt x="1445056" y="2292823"/>
                </a:cubicBezTo>
                <a:cubicBezTo>
                  <a:pt x="1442335" y="2075109"/>
                  <a:pt x="1224620" y="1944480"/>
                  <a:pt x="987856" y="1721323"/>
                </a:cubicBezTo>
                <a:cubicBezTo>
                  <a:pt x="751092" y="1498166"/>
                  <a:pt x="108834" y="1190644"/>
                  <a:pt x="24470" y="953880"/>
                </a:cubicBezTo>
                <a:cubicBezTo>
                  <a:pt x="-59894" y="717116"/>
                  <a:pt x="70735" y="455859"/>
                  <a:pt x="465342" y="317066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DFC5AB4-7252-DD48-A524-9DCC3FFF1F8E}"/>
              </a:ext>
            </a:extLst>
          </p:cNvPr>
          <p:cNvSpPr/>
          <p:nvPr/>
        </p:nvSpPr>
        <p:spPr>
          <a:xfrm>
            <a:off x="1522175" y="4097648"/>
            <a:ext cx="902837" cy="908981"/>
          </a:xfrm>
          <a:prstGeom prst="rect">
            <a:avLst/>
          </a:prstGeom>
          <a:solidFill>
            <a:schemeClr val="bg1"/>
          </a:solidFill>
          <a:ln w="1905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C325DBB-F165-9E48-88FF-E52BA3545A36}"/>
              </a:ext>
            </a:extLst>
          </p:cNvPr>
          <p:cNvSpPr/>
          <p:nvPr/>
        </p:nvSpPr>
        <p:spPr>
          <a:xfrm>
            <a:off x="2727892" y="5100881"/>
            <a:ext cx="1407142" cy="828481"/>
          </a:xfrm>
          <a:prstGeom prst="rect">
            <a:avLst/>
          </a:prstGeom>
          <a:solidFill>
            <a:schemeClr val="bg1"/>
          </a:solidFill>
          <a:ln w="1905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Losange 55">
            <a:extLst>
              <a:ext uri="{FF2B5EF4-FFF2-40B4-BE49-F238E27FC236}">
                <a16:creationId xmlns:a16="http://schemas.microsoft.com/office/drawing/2014/main" id="{D8FFC820-9944-A842-9367-32BA3A922A05}"/>
              </a:ext>
            </a:extLst>
          </p:cNvPr>
          <p:cNvSpPr/>
          <p:nvPr/>
        </p:nvSpPr>
        <p:spPr>
          <a:xfrm>
            <a:off x="2925277" y="1238614"/>
            <a:ext cx="1012372" cy="1245611"/>
          </a:xfrm>
          <a:prstGeom prst="diamond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Parallélogramme 56">
            <a:extLst>
              <a:ext uri="{FF2B5EF4-FFF2-40B4-BE49-F238E27FC236}">
                <a16:creationId xmlns:a16="http://schemas.microsoft.com/office/drawing/2014/main" id="{489037E1-0B64-0848-9752-4C1E6B727026}"/>
              </a:ext>
            </a:extLst>
          </p:cNvPr>
          <p:cNvSpPr/>
          <p:nvPr/>
        </p:nvSpPr>
        <p:spPr>
          <a:xfrm>
            <a:off x="1661682" y="2837731"/>
            <a:ext cx="1258464" cy="639363"/>
          </a:xfrm>
          <a:prstGeom prst="parallelogram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21217317-21DB-E941-920C-377E3157FBB1}"/>
              </a:ext>
            </a:extLst>
          </p:cNvPr>
          <p:cNvSpPr txBox="1"/>
          <p:nvPr/>
        </p:nvSpPr>
        <p:spPr>
          <a:xfrm>
            <a:off x="340688" y="6019882"/>
            <a:ext cx="1928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QUADRILATÈRES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A096C41D-C8BA-9E4C-B7ED-49B37A84A704}"/>
              </a:ext>
            </a:extLst>
          </p:cNvPr>
          <p:cNvSpPr txBox="1"/>
          <p:nvPr/>
        </p:nvSpPr>
        <p:spPr>
          <a:xfrm>
            <a:off x="2620761" y="5875786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rectangle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B87C835B-F8D0-5144-9FA0-67A02B3FA9C4}"/>
              </a:ext>
            </a:extLst>
          </p:cNvPr>
          <p:cNvSpPr txBox="1"/>
          <p:nvPr/>
        </p:nvSpPr>
        <p:spPr>
          <a:xfrm>
            <a:off x="1178393" y="4981494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carré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2DF358A0-1B08-1C47-8672-401DB45EC75E}"/>
              </a:ext>
            </a:extLst>
          </p:cNvPr>
          <p:cNvSpPr txBox="1"/>
          <p:nvPr/>
        </p:nvSpPr>
        <p:spPr>
          <a:xfrm>
            <a:off x="1141180" y="3451959"/>
            <a:ext cx="227149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parallélogramme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3BB1F587-C483-AF4C-8E93-23562A329164}"/>
              </a:ext>
            </a:extLst>
          </p:cNvPr>
          <p:cNvSpPr txBox="1"/>
          <p:nvPr/>
        </p:nvSpPr>
        <p:spPr>
          <a:xfrm>
            <a:off x="1382275" y="2035810"/>
            <a:ext cx="227149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losange</a:t>
            </a:r>
          </a:p>
        </p:txBody>
      </p:sp>
      <p:sp>
        <p:nvSpPr>
          <p:cNvPr id="64" name="Forme libre 63">
            <a:extLst>
              <a:ext uri="{FF2B5EF4-FFF2-40B4-BE49-F238E27FC236}">
                <a16:creationId xmlns:a16="http://schemas.microsoft.com/office/drawing/2014/main" id="{66781DAC-4A18-9344-9ADC-75B85BC55BB4}"/>
              </a:ext>
            </a:extLst>
          </p:cNvPr>
          <p:cNvSpPr/>
          <p:nvPr/>
        </p:nvSpPr>
        <p:spPr>
          <a:xfrm>
            <a:off x="864034" y="982438"/>
            <a:ext cx="3827473" cy="5465388"/>
          </a:xfrm>
          <a:custGeom>
            <a:avLst/>
            <a:gdLst>
              <a:gd name="connsiteX0" fmla="*/ 1666895 w 3827473"/>
              <a:gd name="connsiteY0" fmla="*/ 323848 h 5465388"/>
              <a:gd name="connsiteX1" fmla="*/ 2548637 w 3827473"/>
              <a:gd name="connsiteY1" fmla="*/ 13605 h 5465388"/>
              <a:gd name="connsiteX2" fmla="*/ 3593666 w 3827473"/>
              <a:gd name="connsiteY2" fmla="*/ 748391 h 5465388"/>
              <a:gd name="connsiteX3" fmla="*/ 3348737 w 3827473"/>
              <a:gd name="connsiteY3" fmla="*/ 1858733 h 5465388"/>
              <a:gd name="connsiteX4" fmla="*/ 2695595 w 3827473"/>
              <a:gd name="connsiteY4" fmla="*/ 2495548 h 5465388"/>
              <a:gd name="connsiteX5" fmla="*/ 2369023 w 3827473"/>
              <a:gd name="connsiteY5" fmla="*/ 3148691 h 5465388"/>
              <a:gd name="connsiteX6" fmla="*/ 2466995 w 3827473"/>
              <a:gd name="connsiteY6" fmla="*/ 3687533 h 5465388"/>
              <a:gd name="connsiteX7" fmla="*/ 3218109 w 3827473"/>
              <a:gd name="connsiteY7" fmla="*/ 3834491 h 5465388"/>
              <a:gd name="connsiteX8" fmla="*/ 3756952 w 3827473"/>
              <a:gd name="connsiteY8" fmla="*/ 4128405 h 5465388"/>
              <a:gd name="connsiteX9" fmla="*/ 3773280 w 3827473"/>
              <a:gd name="connsiteY9" fmla="*/ 4895848 h 5465388"/>
              <a:gd name="connsiteX10" fmla="*/ 3316080 w 3827473"/>
              <a:gd name="connsiteY10" fmla="*/ 5418362 h 5465388"/>
              <a:gd name="connsiteX11" fmla="*/ 2450666 w 3827473"/>
              <a:gd name="connsiteY11" fmla="*/ 5418362 h 5465388"/>
              <a:gd name="connsiteX12" fmla="*/ 1666895 w 3827473"/>
              <a:gd name="connsiteY12" fmla="*/ 5222419 h 5465388"/>
              <a:gd name="connsiteX13" fmla="*/ 1291337 w 3827473"/>
              <a:gd name="connsiteY13" fmla="*/ 4699905 h 5465388"/>
              <a:gd name="connsiteX14" fmla="*/ 621866 w 3827473"/>
              <a:gd name="connsiteY14" fmla="*/ 4405991 h 5465388"/>
              <a:gd name="connsiteX15" fmla="*/ 34037 w 3827473"/>
              <a:gd name="connsiteY15" fmla="*/ 3573233 h 5465388"/>
              <a:gd name="connsiteX16" fmla="*/ 115680 w 3827473"/>
              <a:gd name="connsiteY16" fmla="*/ 2413905 h 5465388"/>
              <a:gd name="connsiteX17" fmla="*/ 491237 w 3827473"/>
              <a:gd name="connsiteY17" fmla="*/ 1581148 h 5465388"/>
              <a:gd name="connsiteX18" fmla="*/ 964766 w 3827473"/>
              <a:gd name="connsiteY18" fmla="*/ 976991 h 5465388"/>
              <a:gd name="connsiteX19" fmla="*/ 1666895 w 3827473"/>
              <a:gd name="connsiteY19" fmla="*/ 323848 h 546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27473" h="5465388">
                <a:moveTo>
                  <a:pt x="1666895" y="323848"/>
                </a:moveTo>
                <a:cubicBezTo>
                  <a:pt x="1930873" y="163284"/>
                  <a:pt x="2227509" y="-57152"/>
                  <a:pt x="2548637" y="13605"/>
                </a:cubicBezTo>
                <a:cubicBezTo>
                  <a:pt x="2869765" y="84362"/>
                  <a:pt x="3460316" y="440870"/>
                  <a:pt x="3593666" y="748391"/>
                </a:cubicBezTo>
                <a:cubicBezTo>
                  <a:pt x="3727016" y="1055912"/>
                  <a:pt x="3498416" y="1567540"/>
                  <a:pt x="3348737" y="1858733"/>
                </a:cubicBezTo>
                <a:cubicBezTo>
                  <a:pt x="3199058" y="2149926"/>
                  <a:pt x="2858881" y="2280555"/>
                  <a:pt x="2695595" y="2495548"/>
                </a:cubicBezTo>
                <a:cubicBezTo>
                  <a:pt x="2532309" y="2710541"/>
                  <a:pt x="2407123" y="2950027"/>
                  <a:pt x="2369023" y="3148691"/>
                </a:cubicBezTo>
                <a:cubicBezTo>
                  <a:pt x="2330923" y="3347355"/>
                  <a:pt x="2325481" y="3573233"/>
                  <a:pt x="2466995" y="3687533"/>
                </a:cubicBezTo>
                <a:cubicBezTo>
                  <a:pt x="2608509" y="3801833"/>
                  <a:pt x="3003116" y="3761012"/>
                  <a:pt x="3218109" y="3834491"/>
                </a:cubicBezTo>
                <a:cubicBezTo>
                  <a:pt x="3433102" y="3907970"/>
                  <a:pt x="3664424" y="3951512"/>
                  <a:pt x="3756952" y="4128405"/>
                </a:cubicBezTo>
                <a:cubicBezTo>
                  <a:pt x="3849480" y="4305298"/>
                  <a:pt x="3846759" y="4680855"/>
                  <a:pt x="3773280" y="4895848"/>
                </a:cubicBezTo>
                <a:cubicBezTo>
                  <a:pt x="3699801" y="5110841"/>
                  <a:pt x="3536516" y="5331276"/>
                  <a:pt x="3316080" y="5418362"/>
                </a:cubicBezTo>
                <a:cubicBezTo>
                  <a:pt x="3095644" y="5505448"/>
                  <a:pt x="2725530" y="5451019"/>
                  <a:pt x="2450666" y="5418362"/>
                </a:cubicBezTo>
                <a:cubicBezTo>
                  <a:pt x="2175802" y="5385705"/>
                  <a:pt x="1860117" y="5342162"/>
                  <a:pt x="1666895" y="5222419"/>
                </a:cubicBezTo>
                <a:cubicBezTo>
                  <a:pt x="1473673" y="5102676"/>
                  <a:pt x="1465508" y="4835976"/>
                  <a:pt x="1291337" y="4699905"/>
                </a:cubicBezTo>
                <a:cubicBezTo>
                  <a:pt x="1117165" y="4563834"/>
                  <a:pt x="831416" y="4593770"/>
                  <a:pt x="621866" y="4405991"/>
                </a:cubicBezTo>
                <a:cubicBezTo>
                  <a:pt x="412316" y="4218212"/>
                  <a:pt x="118401" y="3905247"/>
                  <a:pt x="34037" y="3573233"/>
                </a:cubicBezTo>
                <a:cubicBezTo>
                  <a:pt x="-50327" y="3241219"/>
                  <a:pt x="39480" y="2745919"/>
                  <a:pt x="115680" y="2413905"/>
                </a:cubicBezTo>
                <a:cubicBezTo>
                  <a:pt x="191880" y="2081891"/>
                  <a:pt x="349723" y="1820634"/>
                  <a:pt x="491237" y="1581148"/>
                </a:cubicBezTo>
                <a:cubicBezTo>
                  <a:pt x="632751" y="1341662"/>
                  <a:pt x="766102" y="1183820"/>
                  <a:pt x="964766" y="976991"/>
                </a:cubicBezTo>
                <a:cubicBezTo>
                  <a:pt x="1163430" y="770162"/>
                  <a:pt x="1402917" y="484412"/>
                  <a:pt x="1666895" y="323848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04758EC6-FF69-7741-B0B9-E5BAA4D4DEB7}"/>
              </a:ext>
            </a:extLst>
          </p:cNvPr>
          <p:cNvSpPr txBox="1"/>
          <p:nvPr/>
        </p:nvSpPr>
        <p:spPr>
          <a:xfrm>
            <a:off x="3955188" y="3780128"/>
            <a:ext cx="1184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Règle et</a:t>
            </a:r>
          </a:p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équerre</a:t>
            </a:r>
          </a:p>
        </p:txBody>
      </p: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20C4B7C0-C48C-BF49-A731-02E62A776DC0}"/>
              </a:ext>
            </a:extLst>
          </p:cNvPr>
          <p:cNvCxnSpPr>
            <a:cxnSpLocks/>
          </p:cNvCxnSpPr>
          <p:nvPr/>
        </p:nvCxnSpPr>
        <p:spPr>
          <a:xfrm flipV="1">
            <a:off x="3667478" y="1547448"/>
            <a:ext cx="86040" cy="8160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43F48A27-43A0-224D-B91A-82CB1C1F382D}"/>
              </a:ext>
            </a:extLst>
          </p:cNvPr>
          <p:cNvCxnSpPr>
            <a:cxnSpLocks/>
          </p:cNvCxnSpPr>
          <p:nvPr/>
        </p:nvCxnSpPr>
        <p:spPr>
          <a:xfrm flipV="1">
            <a:off x="3129282" y="2132953"/>
            <a:ext cx="86040" cy="8160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3AE9AB47-2323-3A4A-8943-292132EB0F24}"/>
              </a:ext>
            </a:extLst>
          </p:cNvPr>
          <p:cNvCxnSpPr>
            <a:cxnSpLocks/>
          </p:cNvCxnSpPr>
          <p:nvPr/>
        </p:nvCxnSpPr>
        <p:spPr>
          <a:xfrm>
            <a:off x="3653765" y="2144179"/>
            <a:ext cx="56733" cy="5802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1C4633D5-5E8E-E349-8CCF-D86362F0B4EB}"/>
              </a:ext>
            </a:extLst>
          </p:cNvPr>
          <p:cNvCxnSpPr>
            <a:cxnSpLocks/>
          </p:cNvCxnSpPr>
          <p:nvPr/>
        </p:nvCxnSpPr>
        <p:spPr>
          <a:xfrm>
            <a:off x="3146380" y="1522509"/>
            <a:ext cx="56733" cy="5802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0FBE8ABB-A565-AD45-8A0D-063E03DF517D}"/>
              </a:ext>
            </a:extLst>
          </p:cNvPr>
          <p:cNvGrpSpPr/>
          <p:nvPr/>
        </p:nvGrpSpPr>
        <p:grpSpPr>
          <a:xfrm rot="18831845">
            <a:off x="1917112" y="4048324"/>
            <a:ext cx="112965" cy="109937"/>
            <a:chOff x="2955783" y="3067069"/>
            <a:chExt cx="112965" cy="109937"/>
          </a:xfrm>
        </p:grpSpPr>
        <p:cxnSp>
          <p:nvCxnSpPr>
            <p:cNvPr id="74" name="Connecteur droit 73">
              <a:extLst>
                <a:ext uri="{FF2B5EF4-FFF2-40B4-BE49-F238E27FC236}">
                  <a16:creationId xmlns:a16="http://schemas.microsoft.com/office/drawing/2014/main" id="{93439434-4F07-314B-9097-734F2ECBF9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5816FFF7-E5F2-324C-88BE-3CDC1851A6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6E35354D-121F-B541-BCBE-5AC80EC9F0D5}"/>
              </a:ext>
            </a:extLst>
          </p:cNvPr>
          <p:cNvGrpSpPr/>
          <p:nvPr/>
        </p:nvGrpSpPr>
        <p:grpSpPr>
          <a:xfrm rot="18831845">
            <a:off x="1917112" y="4951659"/>
            <a:ext cx="112965" cy="109937"/>
            <a:chOff x="2955783" y="3067069"/>
            <a:chExt cx="112965" cy="109937"/>
          </a:xfrm>
        </p:grpSpPr>
        <p:cxnSp>
          <p:nvCxnSpPr>
            <p:cNvPr id="78" name="Connecteur droit 77">
              <a:extLst>
                <a:ext uri="{FF2B5EF4-FFF2-40B4-BE49-F238E27FC236}">
                  <a16:creationId xmlns:a16="http://schemas.microsoft.com/office/drawing/2014/main" id="{0F8B5674-E1AE-FC49-A83E-C8A8F45C9D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>
              <a:extLst>
                <a:ext uri="{FF2B5EF4-FFF2-40B4-BE49-F238E27FC236}">
                  <a16:creationId xmlns:a16="http://schemas.microsoft.com/office/drawing/2014/main" id="{4567C56B-661C-9D44-B49F-6BC7BC9CE6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CF845BFF-EF90-6A44-A0DE-CD4FACCB3F70}"/>
              </a:ext>
            </a:extLst>
          </p:cNvPr>
          <p:cNvGrpSpPr/>
          <p:nvPr/>
        </p:nvGrpSpPr>
        <p:grpSpPr>
          <a:xfrm rot="2616259">
            <a:off x="2368530" y="4486682"/>
            <a:ext cx="112965" cy="109937"/>
            <a:chOff x="2955783" y="3067069"/>
            <a:chExt cx="112965" cy="109937"/>
          </a:xfrm>
        </p:grpSpPr>
        <p:cxnSp>
          <p:nvCxnSpPr>
            <p:cNvPr id="81" name="Connecteur droit 80">
              <a:extLst>
                <a:ext uri="{FF2B5EF4-FFF2-40B4-BE49-F238E27FC236}">
                  <a16:creationId xmlns:a16="http://schemas.microsoft.com/office/drawing/2014/main" id="{1DC4CBAE-BD19-444D-B173-F6343CD394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>
              <a:extLst>
                <a:ext uri="{FF2B5EF4-FFF2-40B4-BE49-F238E27FC236}">
                  <a16:creationId xmlns:a16="http://schemas.microsoft.com/office/drawing/2014/main" id="{4A961686-ADB9-A84E-968A-9E5AFADB18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e 82">
            <a:extLst>
              <a:ext uri="{FF2B5EF4-FFF2-40B4-BE49-F238E27FC236}">
                <a16:creationId xmlns:a16="http://schemas.microsoft.com/office/drawing/2014/main" id="{0B7D5970-A1E8-454E-9D51-AD44DAFA0649}"/>
              </a:ext>
            </a:extLst>
          </p:cNvPr>
          <p:cNvGrpSpPr/>
          <p:nvPr/>
        </p:nvGrpSpPr>
        <p:grpSpPr>
          <a:xfrm rot="2616259">
            <a:off x="1465343" y="4514564"/>
            <a:ext cx="112965" cy="109937"/>
            <a:chOff x="2955783" y="3067069"/>
            <a:chExt cx="112965" cy="109937"/>
          </a:xfrm>
        </p:grpSpPr>
        <p:cxnSp>
          <p:nvCxnSpPr>
            <p:cNvPr id="84" name="Connecteur droit 83">
              <a:extLst>
                <a:ext uri="{FF2B5EF4-FFF2-40B4-BE49-F238E27FC236}">
                  <a16:creationId xmlns:a16="http://schemas.microsoft.com/office/drawing/2014/main" id="{24359331-9D59-E947-815B-7D973C74F5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>
              <a:extLst>
                <a:ext uri="{FF2B5EF4-FFF2-40B4-BE49-F238E27FC236}">
                  <a16:creationId xmlns:a16="http://schemas.microsoft.com/office/drawing/2014/main" id="{145BF7E4-4023-7544-88A0-03A88F86DB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E380DB7F-2F32-2947-8FD8-1B0DC7E104E9}"/>
              </a:ext>
            </a:extLst>
          </p:cNvPr>
          <p:cNvGrpSpPr/>
          <p:nvPr/>
        </p:nvGrpSpPr>
        <p:grpSpPr>
          <a:xfrm rot="2616259">
            <a:off x="4078551" y="5409729"/>
            <a:ext cx="112965" cy="109937"/>
            <a:chOff x="2955783" y="3067069"/>
            <a:chExt cx="112965" cy="109937"/>
          </a:xfrm>
        </p:grpSpPr>
        <p:cxnSp>
          <p:nvCxnSpPr>
            <p:cNvPr id="87" name="Connecteur droit 86">
              <a:extLst>
                <a:ext uri="{FF2B5EF4-FFF2-40B4-BE49-F238E27FC236}">
                  <a16:creationId xmlns:a16="http://schemas.microsoft.com/office/drawing/2014/main" id="{6DC1A809-D2E6-9C48-A370-00AF9A86C2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>
              <a:extLst>
                <a:ext uri="{FF2B5EF4-FFF2-40B4-BE49-F238E27FC236}">
                  <a16:creationId xmlns:a16="http://schemas.microsoft.com/office/drawing/2014/main" id="{85EBB795-D590-A345-A5D0-4FDF596A26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C36F3CF8-5B08-1A49-A0A8-F533762E0FE1}"/>
              </a:ext>
            </a:extLst>
          </p:cNvPr>
          <p:cNvGrpSpPr/>
          <p:nvPr/>
        </p:nvGrpSpPr>
        <p:grpSpPr>
          <a:xfrm rot="2616259">
            <a:off x="2671409" y="5426303"/>
            <a:ext cx="112965" cy="109937"/>
            <a:chOff x="2955783" y="3067069"/>
            <a:chExt cx="112965" cy="109937"/>
          </a:xfrm>
        </p:grpSpPr>
        <p:cxnSp>
          <p:nvCxnSpPr>
            <p:cNvPr id="90" name="Connecteur droit 89">
              <a:extLst>
                <a:ext uri="{FF2B5EF4-FFF2-40B4-BE49-F238E27FC236}">
                  <a16:creationId xmlns:a16="http://schemas.microsoft.com/office/drawing/2014/main" id="{C7AA746B-0240-DF45-BB7B-D2F85F6393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>
              <a:extLst>
                <a:ext uri="{FF2B5EF4-FFF2-40B4-BE49-F238E27FC236}">
                  <a16:creationId xmlns:a16="http://schemas.microsoft.com/office/drawing/2014/main" id="{A2D7F5AB-B84D-1D40-B8FF-9A553B194D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14830D9A-6A88-3C48-873E-5C2AE1113C88}"/>
              </a:ext>
            </a:extLst>
          </p:cNvPr>
          <p:cNvCxnSpPr>
            <a:cxnSpLocks/>
          </p:cNvCxnSpPr>
          <p:nvPr/>
        </p:nvCxnSpPr>
        <p:spPr>
          <a:xfrm rot="2616259" flipV="1">
            <a:off x="2684852" y="5497772"/>
            <a:ext cx="86040" cy="8160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1B9A2185-6BDA-E147-B222-C83E6CC7E297}"/>
              </a:ext>
            </a:extLst>
          </p:cNvPr>
          <p:cNvCxnSpPr>
            <a:cxnSpLocks/>
          </p:cNvCxnSpPr>
          <p:nvPr/>
        </p:nvCxnSpPr>
        <p:spPr>
          <a:xfrm rot="2616259" flipV="1">
            <a:off x="4091993" y="5484092"/>
            <a:ext cx="86040" cy="8160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Ellipse 93">
            <a:extLst>
              <a:ext uri="{FF2B5EF4-FFF2-40B4-BE49-F238E27FC236}">
                <a16:creationId xmlns:a16="http://schemas.microsoft.com/office/drawing/2014/main" id="{9E134C26-AEBB-7E4C-AA75-4B1A2E526F61}"/>
              </a:ext>
            </a:extLst>
          </p:cNvPr>
          <p:cNvSpPr/>
          <p:nvPr/>
        </p:nvSpPr>
        <p:spPr>
          <a:xfrm>
            <a:off x="3391331" y="5041416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053D2728-F265-A44C-B8F9-CDDA2A866674}"/>
              </a:ext>
            </a:extLst>
          </p:cNvPr>
          <p:cNvSpPr/>
          <p:nvPr/>
        </p:nvSpPr>
        <p:spPr>
          <a:xfrm>
            <a:off x="3389087" y="5872898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F20C2E43-EAD6-EA4C-A4E0-5423FD714072}"/>
              </a:ext>
            </a:extLst>
          </p:cNvPr>
          <p:cNvGrpSpPr/>
          <p:nvPr/>
        </p:nvGrpSpPr>
        <p:grpSpPr>
          <a:xfrm>
            <a:off x="2733314" y="5807789"/>
            <a:ext cx="99300" cy="110843"/>
            <a:chOff x="8220773" y="5859391"/>
            <a:chExt cx="99300" cy="110843"/>
          </a:xfrm>
        </p:grpSpPr>
        <p:cxnSp>
          <p:nvCxnSpPr>
            <p:cNvPr id="97" name="Connecteur droit 96">
              <a:extLst>
                <a:ext uri="{FF2B5EF4-FFF2-40B4-BE49-F238E27FC236}">
                  <a16:creationId xmlns:a16="http://schemas.microsoft.com/office/drawing/2014/main" id="{AA381C39-EC9E-2E4E-9079-F47E15D15D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>
              <a:extLst>
                <a:ext uri="{FF2B5EF4-FFF2-40B4-BE49-F238E27FC236}">
                  <a16:creationId xmlns:a16="http://schemas.microsoft.com/office/drawing/2014/main" id="{0ACB49C6-82E0-4645-AFA3-525A947BE1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378CA7C7-27FB-2943-9C9A-FC356B8DBD90}"/>
              </a:ext>
            </a:extLst>
          </p:cNvPr>
          <p:cNvGrpSpPr/>
          <p:nvPr/>
        </p:nvGrpSpPr>
        <p:grpSpPr>
          <a:xfrm rot="5400000">
            <a:off x="2737513" y="5106141"/>
            <a:ext cx="99300" cy="110843"/>
            <a:chOff x="8220773" y="5859391"/>
            <a:chExt cx="99300" cy="110843"/>
          </a:xfrm>
        </p:grpSpPr>
        <p:cxnSp>
          <p:nvCxnSpPr>
            <p:cNvPr id="101" name="Connecteur droit 100">
              <a:extLst>
                <a:ext uri="{FF2B5EF4-FFF2-40B4-BE49-F238E27FC236}">
                  <a16:creationId xmlns:a16="http://schemas.microsoft.com/office/drawing/2014/main" id="{430AEFA4-291B-9040-9774-59960FD543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>
              <a:extLst>
                <a:ext uri="{FF2B5EF4-FFF2-40B4-BE49-F238E27FC236}">
                  <a16:creationId xmlns:a16="http://schemas.microsoft.com/office/drawing/2014/main" id="{15590B14-9910-F34B-AFAF-1335C6446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18428B49-E49D-5A44-8B2E-730903231542}"/>
              </a:ext>
            </a:extLst>
          </p:cNvPr>
          <p:cNvGrpSpPr/>
          <p:nvPr/>
        </p:nvGrpSpPr>
        <p:grpSpPr>
          <a:xfrm rot="10800000">
            <a:off x="4031528" y="5109267"/>
            <a:ext cx="99300" cy="110843"/>
            <a:chOff x="8220773" y="5859391"/>
            <a:chExt cx="99300" cy="110843"/>
          </a:xfrm>
        </p:grpSpPr>
        <p:cxnSp>
          <p:nvCxnSpPr>
            <p:cNvPr id="104" name="Connecteur droit 103">
              <a:extLst>
                <a:ext uri="{FF2B5EF4-FFF2-40B4-BE49-F238E27FC236}">
                  <a16:creationId xmlns:a16="http://schemas.microsoft.com/office/drawing/2014/main" id="{7602B453-07C0-2045-A508-E87087FC4F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104">
              <a:extLst>
                <a:ext uri="{FF2B5EF4-FFF2-40B4-BE49-F238E27FC236}">
                  <a16:creationId xmlns:a16="http://schemas.microsoft.com/office/drawing/2014/main" id="{8F6CD9A0-AD40-2646-8F3B-B70001AD7A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e 105">
            <a:extLst>
              <a:ext uri="{FF2B5EF4-FFF2-40B4-BE49-F238E27FC236}">
                <a16:creationId xmlns:a16="http://schemas.microsoft.com/office/drawing/2014/main" id="{8B18F7D1-B0F6-984E-AAC4-67CBF6B2B398}"/>
              </a:ext>
            </a:extLst>
          </p:cNvPr>
          <p:cNvGrpSpPr/>
          <p:nvPr/>
        </p:nvGrpSpPr>
        <p:grpSpPr>
          <a:xfrm rot="16200000">
            <a:off x="4026070" y="5814356"/>
            <a:ext cx="99300" cy="110843"/>
            <a:chOff x="8220773" y="5859391"/>
            <a:chExt cx="99300" cy="110843"/>
          </a:xfrm>
        </p:grpSpPr>
        <p:cxnSp>
          <p:nvCxnSpPr>
            <p:cNvPr id="107" name="Connecteur droit 106">
              <a:extLst>
                <a:ext uri="{FF2B5EF4-FFF2-40B4-BE49-F238E27FC236}">
                  <a16:creationId xmlns:a16="http://schemas.microsoft.com/office/drawing/2014/main" id="{EC7B0A35-BB2C-4A4D-AC51-87DDEAEEDE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>
              <a:extLst>
                <a:ext uri="{FF2B5EF4-FFF2-40B4-BE49-F238E27FC236}">
                  <a16:creationId xmlns:a16="http://schemas.microsoft.com/office/drawing/2014/main" id="{9DCFA543-9E23-BF44-88AA-9456218804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AA0D309E-8C73-D146-8359-06674664FD29}"/>
              </a:ext>
            </a:extLst>
          </p:cNvPr>
          <p:cNvGrpSpPr/>
          <p:nvPr/>
        </p:nvGrpSpPr>
        <p:grpSpPr>
          <a:xfrm rot="16200000">
            <a:off x="2319921" y="4893430"/>
            <a:ext cx="99300" cy="110843"/>
            <a:chOff x="8220773" y="5859391"/>
            <a:chExt cx="99300" cy="110843"/>
          </a:xfrm>
        </p:grpSpPr>
        <p:cxnSp>
          <p:nvCxnSpPr>
            <p:cNvPr id="110" name="Connecteur droit 109">
              <a:extLst>
                <a:ext uri="{FF2B5EF4-FFF2-40B4-BE49-F238E27FC236}">
                  <a16:creationId xmlns:a16="http://schemas.microsoft.com/office/drawing/2014/main" id="{EEDC1608-0932-934E-B18F-B7E91F4A8B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cteur droit 110">
              <a:extLst>
                <a:ext uri="{FF2B5EF4-FFF2-40B4-BE49-F238E27FC236}">
                  <a16:creationId xmlns:a16="http://schemas.microsoft.com/office/drawing/2014/main" id="{185F35B5-264E-1644-8BD6-B1688C71FA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e 111">
            <a:extLst>
              <a:ext uri="{FF2B5EF4-FFF2-40B4-BE49-F238E27FC236}">
                <a16:creationId xmlns:a16="http://schemas.microsoft.com/office/drawing/2014/main" id="{619191CA-AA49-034D-BE2B-0F670BA50729}"/>
              </a:ext>
            </a:extLst>
          </p:cNvPr>
          <p:cNvGrpSpPr/>
          <p:nvPr/>
        </p:nvGrpSpPr>
        <p:grpSpPr>
          <a:xfrm rot="5400000">
            <a:off x="1535547" y="4090954"/>
            <a:ext cx="99300" cy="110843"/>
            <a:chOff x="8220773" y="5859391"/>
            <a:chExt cx="99300" cy="110843"/>
          </a:xfrm>
        </p:grpSpPr>
        <p:cxnSp>
          <p:nvCxnSpPr>
            <p:cNvPr id="113" name="Connecteur droit 112">
              <a:extLst>
                <a:ext uri="{FF2B5EF4-FFF2-40B4-BE49-F238E27FC236}">
                  <a16:creationId xmlns:a16="http://schemas.microsoft.com/office/drawing/2014/main" id="{4921CD1C-ABA4-3B4A-832B-539F792921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eur droit 113">
              <a:extLst>
                <a:ext uri="{FF2B5EF4-FFF2-40B4-BE49-F238E27FC236}">
                  <a16:creationId xmlns:a16="http://schemas.microsoft.com/office/drawing/2014/main" id="{CD1D408F-52CD-474A-9F00-F5F990BF3D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162E29D4-CD48-A74A-8544-8B300A84432B}"/>
              </a:ext>
            </a:extLst>
          </p:cNvPr>
          <p:cNvGrpSpPr/>
          <p:nvPr/>
        </p:nvGrpSpPr>
        <p:grpSpPr>
          <a:xfrm>
            <a:off x="1533636" y="4886988"/>
            <a:ext cx="99300" cy="110843"/>
            <a:chOff x="8220773" y="5859391"/>
            <a:chExt cx="99300" cy="110843"/>
          </a:xfrm>
        </p:grpSpPr>
        <p:cxnSp>
          <p:nvCxnSpPr>
            <p:cNvPr id="116" name="Connecteur droit 115">
              <a:extLst>
                <a:ext uri="{FF2B5EF4-FFF2-40B4-BE49-F238E27FC236}">
                  <a16:creationId xmlns:a16="http://schemas.microsoft.com/office/drawing/2014/main" id="{7DB9D043-7D15-9D47-BD42-927C9191AA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cteur droit 116">
              <a:extLst>
                <a:ext uri="{FF2B5EF4-FFF2-40B4-BE49-F238E27FC236}">
                  <a16:creationId xmlns:a16="http://schemas.microsoft.com/office/drawing/2014/main" id="{5D2D7549-36CF-1B44-BF89-F7C06D0903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e 117">
            <a:extLst>
              <a:ext uri="{FF2B5EF4-FFF2-40B4-BE49-F238E27FC236}">
                <a16:creationId xmlns:a16="http://schemas.microsoft.com/office/drawing/2014/main" id="{98267089-3254-1642-AF25-84162994D97B}"/>
              </a:ext>
            </a:extLst>
          </p:cNvPr>
          <p:cNvGrpSpPr/>
          <p:nvPr/>
        </p:nvGrpSpPr>
        <p:grpSpPr>
          <a:xfrm rot="10800000">
            <a:off x="2318957" y="4099072"/>
            <a:ext cx="99300" cy="110843"/>
            <a:chOff x="8220773" y="5859391"/>
            <a:chExt cx="99300" cy="110843"/>
          </a:xfrm>
        </p:grpSpPr>
        <p:cxnSp>
          <p:nvCxnSpPr>
            <p:cNvPr id="119" name="Connecteur droit 118">
              <a:extLst>
                <a:ext uri="{FF2B5EF4-FFF2-40B4-BE49-F238E27FC236}">
                  <a16:creationId xmlns:a16="http://schemas.microsoft.com/office/drawing/2014/main" id="{93104056-6C48-C144-B1B2-717214E02F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119">
              <a:extLst>
                <a:ext uri="{FF2B5EF4-FFF2-40B4-BE49-F238E27FC236}">
                  <a16:creationId xmlns:a16="http://schemas.microsoft.com/office/drawing/2014/main" id="{E3E2C581-7B80-2947-B20A-CBDC8661A1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7" name="Connecteur droit avec flèche 136">
            <a:extLst>
              <a:ext uri="{FF2B5EF4-FFF2-40B4-BE49-F238E27FC236}">
                <a16:creationId xmlns:a16="http://schemas.microsoft.com/office/drawing/2014/main" id="{88108A62-8980-0645-A405-E591E57F4941}"/>
              </a:ext>
            </a:extLst>
          </p:cNvPr>
          <p:cNvCxnSpPr>
            <a:cxnSpLocks/>
          </p:cNvCxnSpPr>
          <p:nvPr/>
        </p:nvCxnSpPr>
        <p:spPr>
          <a:xfrm flipH="1" flipV="1">
            <a:off x="3565137" y="3569218"/>
            <a:ext cx="424042" cy="252073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avec flèche 138">
            <a:extLst>
              <a:ext uri="{FF2B5EF4-FFF2-40B4-BE49-F238E27FC236}">
                <a16:creationId xmlns:a16="http://schemas.microsoft.com/office/drawing/2014/main" id="{5FC23ADB-0EB3-304A-9BB7-73C8A6359562}"/>
              </a:ext>
            </a:extLst>
          </p:cNvPr>
          <p:cNvCxnSpPr>
            <a:cxnSpLocks/>
            <a:stCxn id="65" idx="1"/>
          </p:cNvCxnSpPr>
          <p:nvPr/>
        </p:nvCxnSpPr>
        <p:spPr>
          <a:xfrm flipH="1">
            <a:off x="3370355" y="4103294"/>
            <a:ext cx="584833" cy="62657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avec flèche 141">
            <a:extLst>
              <a:ext uri="{FF2B5EF4-FFF2-40B4-BE49-F238E27FC236}">
                <a16:creationId xmlns:a16="http://schemas.microsoft.com/office/drawing/2014/main" id="{5F2422BF-D076-B746-AD37-D724B7E876AD}"/>
              </a:ext>
            </a:extLst>
          </p:cNvPr>
          <p:cNvCxnSpPr>
            <a:cxnSpLocks/>
          </p:cNvCxnSpPr>
          <p:nvPr/>
        </p:nvCxnSpPr>
        <p:spPr>
          <a:xfrm flipH="1">
            <a:off x="3989179" y="4426459"/>
            <a:ext cx="205127" cy="291674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94243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12444" y="22959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hjhjk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27287" y="148328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synthèse</a:t>
              </a:r>
            </a:p>
          </p:txBody>
        </p:sp>
      </p:grpSp>
      <p:sp>
        <p:nvSpPr>
          <p:cNvPr id="4" name="Nuage 3">
            <a:extLst>
              <a:ext uri="{FF2B5EF4-FFF2-40B4-BE49-F238E27FC236}">
                <a16:creationId xmlns:a16="http://schemas.microsoft.com/office/drawing/2014/main" id="{D21ADA47-C891-A049-A778-467E9CEAD4DE}"/>
              </a:ext>
            </a:extLst>
          </p:cNvPr>
          <p:cNvSpPr/>
          <p:nvPr/>
        </p:nvSpPr>
        <p:spPr>
          <a:xfrm>
            <a:off x="5101939" y="2941829"/>
            <a:ext cx="1975104" cy="1316736"/>
          </a:xfrm>
          <a:prstGeom prst="cloud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Figures</a:t>
            </a:r>
          </a:p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planes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21D5379-7D49-AF41-A6A8-4825BD12AB8E}"/>
              </a:ext>
            </a:extLst>
          </p:cNvPr>
          <p:cNvSpPr/>
          <p:nvPr/>
        </p:nvSpPr>
        <p:spPr>
          <a:xfrm>
            <a:off x="5456571" y="1246350"/>
            <a:ext cx="1085850" cy="108585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619AAD8-2437-6740-9090-756E749701E1}"/>
              </a:ext>
            </a:extLst>
          </p:cNvPr>
          <p:cNvCxnSpPr>
            <a:cxnSpLocks/>
          </p:cNvCxnSpPr>
          <p:nvPr/>
        </p:nvCxnSpPr>
        <p:spPr>
          <a:xfrm>
            <a:off x="5999496" y="1789275"/>
            <a:ext cx="464366" cy="2812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B9A1D5B-AA6E-284F-A427-BB77FD6A9691}"/>
              </a:ext>
            </a:extLst>
          </p:cNvPr>
          <p:cNvCxnSpPr>
            <a:cxnSpLocks/>
            <a:endCxn id="3" idx="0"/>
          </p:cNvCxnSpPr>
          <p:nvPr/>
        </p:nvCxnSpPr>
        <p:spPr>
          <a:xfrm flipV="1">
            <a:off x="5999496" y="1246350"/>
            <a:ext cx="0" cy="54292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303F558-2646-A347-A360-FE73AC8CB14B}"/>
              </a:ext>
            </a:extLst>
          </p:cNvPr>
          <p:cNvCxnSpPr>
            <a:cxnSpLocks/>
          </p:cNvCxnSpPr>
          <p:nvPr/>
        </p:nvCxnSpPr>
        <p:spPr>
          <a:xfrm>
            <a:off x="5943473" y="1458686"/>
            <a:ext cx="12186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7FD96564-2563-6D4A-94AD-E75565C4FC23}"/>
              </a:ext>
            </a:extLst>
          </p:cNvPr>
          <p:cNvCxnSpPr>
            <a:cxnSpLocks/>
          </p:cNvCxnSpPr>
          <p:nvPr/>
        </p:nvCxnSpPr>
        <p:spPr>
          <a:xfrm>
            <a:off x="5943475" y="1502231"/>
            <a:ext cx="12186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1D48EB4F-D0E9-7C42-9AD4-2246EFF5654F}"/>
              </a:ext>
            </a:extLst>
          </p:cNvPr>
          <p:cNvCxnSpPr>
            <a:cxnSpLocks/>
          </p:cNvCxnSpPr>
          <p:nvPr/>
        </p:nvCxnSpPr>
        <p:spPr>
          <a:xfrm flipV="1">
            <a:off x="6089491" y="1803790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C1DA18F-50CC-4347-AC25-73D864362D45}"/>
              </a:ext>
            </a:extLst>
          </p:cNvPr>
          <p:cNvCxnSpPr>
            <a:cxnSpLocks/>
          </p:cNvCxnSpPr>
          <p:nvPr/>
        </p:nvCxnSpPr>
        <p:spPr>
          <a:xfrm flipV="1">
            <a:off x="6125779" y="1832821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BE5745A7-C028-CA4F-A346-B07039C73749}"/>
              </a:ext>
            </a:extLst>
          </p:cNvPr>
          <p:cNvSpPr txBox="1"/>
          <p:nvPr/>
        </p:nvSpPr>
        <p:spPr>
          <a:xfrm>
            <a:off x="5521445" y="892367"/>
            <a:ext cx="10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CERCLE</a:t>
            </a:r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FE3FE774-78D5-334A-B91C-787BF59C09F5}"/>
              </a:ext>
            </a:extLst>
          </p:cNvPr>
          <p:cNvSpPr/>
          <p:nvPr/>
        </p:nvSpPr>
        <p:spPr>
          <a:xfrm>
            <a:off x="8888826" y="1386530"/>
            <a:ext cx="950259" cy="1022778"/>
          </a:xfrm>
          <a:prstGeom prst="triangle">
            <a:avLst>
              <a:gd name="adj" fmla="val 25772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7B9A09B2-5100-B34A-85D2-3AA89EE8176D}"/>
              </a:ext>
            </a:extLst>
          </p:cNvPr>
          <p:cNvSpPr/>
          <p:nvPr/>
        </p:nvSpPr>
        <p:spPr>
          <a:xfrm>
            <a:off x="9532197" y="2576205"/>
            <a:ext cx="1607721" cy="917363"/>
          </a:xfrm>
          <a:prstGeom prst="triangl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Triangle 29">
            <a:extLst>
              <a:ext uri="{FF2B5EF4-FFF2-40B4-BE49-F238E27FC236}">
                <a16:creationId xmlns:a16="http://schemas.microsoft.com/office/drawing/2014/main" id="{72932BD0-9DF3-2743-94E9-08A41B536D50}"/>
              </a:ext>
            </a:extLst>
          </p:cNvPr>
          <p:cNvSpPr/>
          <p:nvPr/>
        </p:nvSpPr>
        <p:spPr>
          <a:xfrm>
            <a:off x="9146969" y="5006629"/>
            <a:ext cx="1384232" cy="1124096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riangle 30">
            <a:extLst>
              <a:ext uri="{FF2B5EF4-FFF2-40B4-BE49-F238E27FC236}">
                <a16:creationId xmlns:a16="http://schemas.microsoft.com/office/drawing/2014/main" id="{E1C17A70-A25E-A940-B038-B70FBAC4115C}"/>
              </a:ext>
            </a:extLst>
          </p:cNvPr>
          <p:cNvSpPr/>
          <p:nvPr/>
        </p:nvSpPr>
        <p:spPr>
          <a:xfrm>
            <a:off x="9945486" y="3867580"/>
            <a:ext cx="1306209" cy="1034957"/>
          </a:xfrm>
          <a:prstGeom prst="triangl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AE9AB88B-DC5C-1545-BD8C-2CCC4F7B77DA}"/>
              </a:ext>
            </a:extLst>
          </p:cNvPr>
          <p:cNvCxnSpPr>
            <a:cxnSpLocks/>
          </p:cNvCxnSpPr>
          <p:nvPr/>
        </p:nvCxnSpPr>
        <p:spPr>
          <a:xfrm>
            <a:off x="9917292" y="2964728"/>
            <a:ext cx="95042" cy="7015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B35FD475-0631-AD4C-B853-95A29176927E}"/>
              </a:ext>
            </a:extLst>
          </p:cNvPr>
          <p:cNvCxnSpPr>
            <a:cxnSpLocks/>
          </p:cNvCxnSpPr>
          <p:nvPr/>
        </p:nvCxnSpPr>
        <p:spPr>
          <a:xfrm flipH="1">
            <a:off x="10634686" y="2941829"/>
            <a:ext cx="97484" cy="9305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B27758DF-E6DF-F84A-895F-F6391D711917}"/>
              </a:ext>
            </a:extLst>
          </p:cNvPr>
          <p:cNvCxnSpPr>
            <a:cxnSpLocks/>
          </p:cNvCxnSpPr>
          <p:nvPr/>
        </p:nvCxnSpPr>
        <p:spPr>
          <a:xfrm flipH="1">
            <a:off x="9146969" y="6019882"/>
            <a:ext cx="99299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883169AF-AD40-4244-A5F2-5AEF1CC9DC47}"/>
              </a:ext>
            </a:extLst>
          </p:cNvPr>
          <p:cNvCxnSpPr>
            <a:cxnSpLocks/>
          </p:cNvCxnSpPr>
          <p:nvPr/>
        </p:nvCxnSpPr>
        <p:spPr>
          <a:xfrm flipH="1">
            <a:off x="9246268" y="6019882"/>
            <a:ext cx="1" cy="110843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BFD34D17-8FAB-AA4F-B2C8-2839680482D1}"/>
              </a:ext>
            </a:extLst>
          </p:cNvPr>
          <p:cNvSpPr/>
          <p:nvPr/>
        </p:nvSpPr>
        <p:spPr>
          <a:xfrm>
            <a:off x="10194426" y="4354830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DA3E721-0A0A-7B42-85DC-AC9CD7DB7C38}"/>
              </a:ext>
            </a:extLst>
          </p:cNvPr>
          <p:cNvSpPr/>
          <p:nvPr/>
        </p:nvSpPr>
        <p:spPr>
          <a:xfrm>
            <a:off x="10528194" y="4839738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7692A982-2D54-2749-A6FC-3FCE147D8072}"/>
              </a:ext>
            </a:extLst>
          </p:cNvPr>
          <p:cNvSpPr/>
          <p:nvPr/>
        </p:nvSpPr>
        <p:spPr>
          <a:xfrm>
            <a:off x="10869519" y="4357350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B2630BA-7AA0-624A-8F4E-855298906B16}"/>
              </a:ext>
            </a:extLst>
          </p:cNvPr>
          <p:cNvSpPr txBox="1"/>
          <p:nvPr/>
        </p:nvSpPr>
        <p:spPr>
          <a:xfrm>
            <a:off x="10336057" y="1317565"/>
            <a:ext cx="148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TRIANGLES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69CC27D8-31A9-464C-B84C-F54C220520C1}"/>
              </a:ext>
            </a:extLst>
          </p:cNvPr>
          <p:cNvSpPr txBox="1"/>
          <p:nvPr/>
        </p:nvSpPr>
        <p:spPr>
          <a:xfrm>
            <a:off x="8486625" y="2428499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latin typeface="Century Gothic" panose="020B0502020202020204" pitchFamily="34" charset="0"/>
              </a:rPr>
              <a:t>quelconque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14ED374A-4CC4-5D44-AED1-FDED09DDBF4A}"/>
              </a:ext>
            </a:extLst>
          </p:cNvPr>
          <p:cNvSpPr txBox="1"/>
          <p:nvPr/>
        </p:nvSpPr>
        <p:spPr>
          <a:xfrm>
            <a:off x="9551738" y="3430554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isocèle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C6114692-751A-DC4A-A1E8-1371CD090EDC}"/>
              </a:ext>
            </a:extLst>
          </p:cNvPr>
          <p:cNvSpPr txBox="1"/>
          <p:nvPr/>
        </p:nvSpPr>
        <p:spPr>
          <a:xfrm>
            <a:off x="9793019" y="4895108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équilatéral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607484B8-E69A-624A-A020-72E926B1702F}"/>
              </a:ext>
            </a:extLst>
          </p:cNvPr>
          <p:cNvSpPr txBox="1"/>
          <p:nvPr/>
        </p:nvSpPr>
        <p:spPr>
          <a:xfrm>
            <a:off x="9032458" y="6131605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rectangle</a:t>
            </a:r>
          </a:p>
        </p:txBody>
      </p:sp>
      <p:sp>
        <p:nvSpPr>
          <p:cNvPr id="51" name="Forme libre 50">
            <a:extLst>
              <a:ext uri="{FF2B5EF4-FFF2-40B4-BE49-F238E27FC236}">
                <a16:creationId xmlns:a16="http://schemas.microsoft.com/office/drawing/2014/main" id="{7E8D2D0A-2210-684F-9BD7-538A8AE4FF52}"/>
              </a:ext>
            </a:extLst>
          </p:cNvPr>
          <p:cNvSpPr/>
          <p:nvPr/>
        </p:nvSpPr>
        <p:spPr>
          <a:xfrm>
            <a:off x="7666282" y="1246351"/>
            <a:ext cx="3803030" cy="5451324"/>
          </a:xfrm>
          <a:custGeom>
            <a:avLst/>
            <a:gdLst>
              <a:gd name="connsiteX0" fmla="*/ 465342 w 3803030"/>
              <a:gd name="connsiteY0" fmla="*/ 317066 h 5104297"/>
              <a:gd name="connsiteX1" fmla="*/ 2392113 w 3803030"/>
              <a:gd name="connsiteY1" fmla="*/ 121123 h 5104297"/>
              <a:gd name="connsiteX2" fmla="*/ 3747385 w 3803030"/>
              <a:gd name="connsiteY2" fmla="*/ 2178523 h 5104297"/>
              <a:gd name="connsiteX3" fmla="*/ 3355499 w 3803030"/>
              <a:gd name="connsiteY3" fmla="*/ 4546166 h 5104297"/>
              <a:gd name="connsiteX4" fmla="*/ 1657328 w 3803030"/>
              <a:gd name="connsiteY4" fmla="*/ 5101337 h 5104297"/>
              <a:gd name="connsiteX5" fmla="*/ 563313 w 3803030"/>
              <a:gd name="connsiteY5" fmla="*/ 4415537 h 5104297"/>
              <a:gd name="connsiteX6" fmla="*/ 1004185 w 3803030"/>
              <a:gd name="connsiteY6" fmla="*/ 3027609 h 5104297"/>
              <a:gd name="connsiteX7" fmla="*/ 1445056 w 3803030"/>
              <a:gd name="connsiteY7" fmla="*/ 2292823 h 5104297"/>
              <a:gd name="connsiteX8" fmla="*/ 987856 w 3803030"/>
              <a:gd name="connsiteY8" fmla="*/ 1721323 h 5104297"/>
              <a:gd name="connsiteX9" fmla="*/ 24470 w 3803030"/>
              <a:gd name="connsiteY9" fmla="*/ 953880 h 5104297"/>
              <a:gd name="connsiteX10" fmla="*/ 465342 w 3803030"/>
              <a:gd name="connsiteY10" fmla="*/ 317066 h 510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03030" h="5104297">
                <a:moveTo>
                  <a:pt x="465342" y="317066"/>
                </a:moveTo>
                <a:cubicBezTo>
                  <a:pt x="859949" y="178273"/>
                  <a:pt x="1845106" y="-189120"/>
                  <a:pt x="2392113" y="121123"/>
                </a:cubicBezTo>
                <a:cubicBezTo>
                  <a:pt x="2939120" y="431366"/>
                  <a:pt x="3586821" y="1441016"/>
                  <a:pt x="3747385" y="2178523"/>
                </a:cubicBezTo>
                <a:cubicBezTo>
                  <a:pt x="3907949" y="2916030"/>
                  <a:pt x="3703842" y="4059030"/>
                  <a:pt x="3355499" y="4546166"/>
                </a:cubicBezTo>
                <a:cubicBezTo>
                  <a:pt x="3007156" y="5033302"/>
                  <a:pt x="2122692" y="5123108"/>
                  <a:pt x="1657328" y="5101337"/>
                </a:cubicBezTo>
                <a:cubicBezTo>
                  <a:pt x="1191964" y="5079566"/>
                  <a:pt x="672170" y="4761158"/>
                  <a:pt x="563313" y="4415537"/>
                </a:cubicBezTo>
                <a:cubicBezTo>
                  <a:pt x="454456" y="4069916"/>
                  <a:pt x="857228" y="3381395"/>
                  <a:pt x="1004185" y="3027609"/>
                </a:cubicBezTo>
                <a:cubicBezTo>
                  <a:pt x="1151142" y="2673823"/>
                  <a:pt x="1447778" y="2510537"/>
                  <a:pt x="1445056" y="2292823"/>
                </a:cubicBezTo>
                <a:cubicBezTo>
                  <a:pt x="1442335" y="2075109"/>
                  <a:pt x="1224620" y="1944480"/>
                  <a:pt x="987856" y="1721323"/>
                </a:cubicBezTo>
                <a:cubicBezTo>
                  <a:pt x="751092" y="1498166"/>
                  <a:pt x="108834" y="1190644"/>
                  <a:pt x="24470" y="953880"/>
                </a:cubicBezTo>
                <a:cubicBezTo>
                  <a:pt x="-59894" y="717116"/>
                  <a:pt x="70735" y="455859"/>
                  <a:pt x="465342" y="317066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DFC5AB4-7252-DD48-A524-9DCC3FFF1F8E}"/>
              </a:ext>
            </a:extLst>
          </p:cNvPr>
          <p:cNvSpPr/>
          <p:nvPr/>
        </p:nvSpPr>
        <p:spPr>
          <a:xfrm>
            <a:off x="1522175" y="4097648"/>
            <a:ext cx="902837" cy="908981"/>
          </a:xfrm>
          <a:prstGeom prst="rect">
            <a:avLst/>
          </a:prstGeom>
          <a:solidFill>
            <a:schemeClr val="bg1"/>
          </a:solidFill>
          <a:ln w="1905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C325DBB-F165-9E48-88FF-E52BA3545A36}"/>
              </a:ext>
            </a:extLst>
          </p:cNvPr>
          <p:cNvSpPr/>
          <p:nvPr/>
        </p:nvSpPr>
        <p:spPr>
          <a:xfrm>
            <a:off x="2727892" y="5100881"/>
            <a:ext cx="1407142" cy="828481"/>
          </a:xfrm>
          <a:prstGeom prst="rect">
            <a:avLst/>
          </a:prstGeom>
          <a:solidFill>
            <a:schemeClr val="bg1"/>
          </a:solidFill>
          <a:ln w="1905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Losange 55">
            <a:extLst>
              <a:ext uri="{FF2B5EF4-FFF2-40B4-BE49-F238E27FC236}">
                <a16:creationId xmlns:a16="http://schemas.microsoft.com/office/drawing/2014/main" id="{D8FFC820-9944-A842-9367-32BA3A922A05}"/>
              </a:ext>
            </a:extLst>
          </p:cNvPr>
          <p:cNvSpPr/>
          <p:nvPr/>
        </p:nvSpPr>
        <p:spPr>
          <a:xfrm>
            <a:off x="2925277" y="1238614"/>
            <a:ext cx="1012372" cy="1245611"/>
          </a:xfrm>
          <a:prstGeom prst="diamond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Parallélogramme 56">
            <a:extLst>
              <a:ext uri="{FF2B5EF4-FFF2-40B4-BE49-F238E27FC236}">
                <a16:creationId xmlns:a16="http://schemas.microsoft.com/office/drawing/2014/main" id="{489037E1-0B64-0848-9752-4C1E6B727026}"/>
              </a:ext>
            </a:extLst>
          </p:cNvPr>
          <p:cNvSpPr/>
          <p:nvPr/>
        </p:nvSpPr>
        <p:spPr>
          <a:xfrm>
            <a:off x="1661682" y="2837731"/>
            <a:ext cx="1258464" cy="639363"/>
          </a:xfrm>
          <a:prstGeom prst="parallelogram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21217317-21DB-E941-920C-377E3157FBB1}"/>
              </a:ext>
            </a:extLst>
          </p:cNvPr>
          <p:cNvSpPr txBox="1"/>
          <p:nvPr/>
        </p:nvSpPr>
        <p:spPr>
          <a:xfrm>
            <a:off x="340688" y="6019882"/>
            <a:ext cx="1928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QUADRILATÈRES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A096C41D-C8BA-9E4C-B7ED-49B37A84A704}"/>
              </a:ext>
            </a:extLst>
          </p:cNvPr>
          <p:cNvSpPr txBox="1"/>
          <p:nvPr/>
        </p:nvSpPr>
        <p:spPr>
          <a:xfrm>
            <a:off x="2620761" y="5875786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rectangle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B87C835B-F8D0-5144-9FA0-67A02B3FA9C4}"/>
              </a:ext>
            </a:extLst>
          </p:cNvPr>
          <p:cNvSpPr txBox="1"/>
          <p:nvPr/>
        </p:nvSpPr>
        <p:spPr>
          <a:xfrm>
            <a:off x="1178393" y="4981494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carré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2DF358A0-1B08-1C47-8672-401DB45EC75E}"/>
              </a:ext>
            </a:extLst>
          </p:cNvPr>
          <p:cNvSpPr txBox="1"/>
          <p:nvPr/>
        </p:nvSpPr>
        <p:spPr>
          <a:xfrm>
            <a:off x="1141180" y="3451959"/>
            <a:ext cx="227149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parallélogramme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3BB1F587-C483-AF4C-8E93-23562A329164}"/>
              </a:ext>
            </a:extLst>
          </p:cNvPr>
          <p:cNvSpPr txBox="1"/>
          <p:nvPr/>
        </p:nvSpPr>
        <p:spPr>
          <a:xfrm>
            <a:off x="1382275" y="2035810"/>
            <a:ext cx="227149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losange</a:t>
            </a:r>
          </a:p>
        </p:txBody>
      </p:sp>
      <p:sp>
        <p:nvSpPr>
          <p:cNvPr id="64" name="Forme libre 63">
            <a:extLst>
              <a:ext uri="{FF2B5EF4-FFF2-40B4-BE49-F238E27FC236}">
                <a16:creationId xmlns:a16="http://schemas.microsoft.com/office/drawing/2014/main" id="{66781DAC-4A18-9344-9ADC-75B85BC55BB4}"/>
              </a:ext>
            </a:extLst>
          </p:cNvPr>
          <p:cNvSpPr/>
          <p:nvPr/>
        </p:nvSpPr>
        <p:spPr>
          <a:xfrm>
            <a:off x="864034" y="982438"/>
            <a:ext cx="3827473" cy="5465388"/>
          </a:xfrm>
          <a:custGeom>
            <a:avLst/>
            <a:gdLst>
              <a:gd name="connsiteX0" fmla="*/ 1666895 w 3827473"/>
              <a:gd name="connsiteY0" fmla="*/ 323848 h 5465388"/>
              <a:gd name="connsiteX1" fmla="*/ 2548637 w 3827473"/>
              <a:gd name="connsiteY1" fmla="*/ 13605 h 5465388"/>
              <a:gd name="connsiteX2" fmla="*/ 3593666 w 3827473"/>
              <a:gd name="connsiteY2" fmla="*/ 748391 h 5465388"/>
              <a:gd name="connsiteX3" fmla="*/ 3348737 w 3827473"/>
              <a:gd name="connsiteY3" fmla="*/ 1858733 h 5465388"/>
              <a:gd name="connsiteX4" fmla="*/ 2695595 w 3827473"/>
              <a:gd name="connsiteY4" fmla="*/ 2495548 h 5465388"/>
              <a:gd name="connsiteX5" fmla="*/ 2369023 w 3827473"/>
              <a:gd name="connsiteY5" fmla="*/ 3148691 h 5465388"/>
              <a:gd name="connsiteX6" fmla="*/ 2466995 w 3827473"/>
              <a:gd name="connsiteY6" fmla="*/ 3687533 h 5465388"/>
              <a:gd name="connsiteX7" fmla="*/ 3218109 w 3827473"/>
              <a:gd name="connsiteY7" fmla="*/ 3834491 h 5465388"/>
              <a:gd name="connsiteX8" fmla="*/ 3756952 w 3827473"/>
              <a:gd name="connsiteY8" fmla="*/ 4128405 h 5465388"/>
              <a:gd name="connsiteX9" fmla="*/ 3773280 w 3827473"/>
              <a:gd name="connsiteY9" fmla="*/ 4895848 h 5465388"/>
              <a:gd name="connsiteX10" fmla="*/ 3316080 w 3827473"/>
              <a:gd name="connsiteY10" fmla="*/ 5418362 h 5465388"/>
              <a:gd name="connsiteX11" fmla="*/ 2450666 w 3827473"/>
              <a:gd name="connsiteY11" fmla="*/ 5418362 h 5465388"/>
              <a:gd name="connsiteX12" fmla="*/ 1666895 w 3827473"/>
              <a:gd name="connsiteY12" fmla="*/ 5222419 h 5465388"/>
              <a:gd name="connsiteX13" fmla="*/ 1291337 w 3827473"/>
              <a:gd name="connsiteY13" fmla="*/ 4699905 h 5465388"/>
              <a:gd name="connsiteX14" fmla="*/ 621866 w 3827473"/>
              <a:gd name="connsiteY14" fmla="*/ 4405991 h 5465388"/>
              <a:gd name="connsiteX15" fmla="*/ 34037 w 3827473"/>
              <a:gd name="connsiteY15" fmla="*/ 3573233 h 5465388"/>
              <a:gd name="connsiteX16" fmla="*/ 115680 w 3827473"/>
              <a:gd name="connsiteY16" fmla="*/ 2413905 h 5465388"/>
              <a:gd name="connsiteX17" fmla="*/ 491237 w 3827473"/>
              <a:gd name="connsiteY17" fmla="*/ 1581148 h 5465388"/>
              <a:gd name="connsiteX18" fmla="*/ 964766 w 3827473"/>
              <a:gd name="connsiteY18" fmla="*/ 976991 h 5465388"/>
              <a:gd name="connsiteX19" fmla="*/ 1666895 w 3827473"/>
              <a:gd name="connsiteY19" fmla="*/ 323848 h 546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27473" h="5465388">
                <a:moveTo>
                  <a:pt x="1666895" y="323848"/>
                </a:moveTo>
                <a:cubicBezTo>
                  <a:pt x="1930873" y="163284"/>
                  <a:pt x="2227509" y="-57152"/>
                  <a:pt x="2548637" y="13605"/>
                </a:cubicBezTo>
                <a:cubicBezTo>
                  <a:pt x="2869765" y="84362"/>
                  <a:pt x="3460316" y="440870"/>
                  <a:pt x="3593666" y="748391"/>
                </a:cubicBezTo>
                <a:cubicBezTo>
                  <a:pt x="3727016" y="1055912"/>
                  <a:pt x="3498416" y="1567540"/>
                  <a:pt x="3348737" y="1858733"/>
                </a:cubicBezTo>
                <a:cubicBezTo>
                  <a:pt x="3199058" y="2149926"/>
                  <a:pt x="2858881" y="2280555"/>
                  <a:pt x="2695595" y="2495548"/>
                </a:cubicBezTo>
                <a:cubicBezTo>
                  <a:pt x="2532309" y="2710541"/>
                  <a:pt x="2407123" y="2950027"/>
                  <a:pt x="2369023" y="3148691"/>
                </a:cubicBezTo>
                <a:cubicBezTo>
                  <a:pt x="2330923" y="3347355"/>
                  <a:pt x="2325481" y="3573233"/>
                  <a:pt x="2466995" y="3687533"/>
                </a:cubicBezTo>
                <a:cubicBezTo>
                  <a:pt x="2608509" y="3801833"/>
                  <a:pt x="3003116" y="3761012"/>
                  <a:pt x="3218109" y="3834491"/>
                </a:cubicBezTo>
                <a:cubicBezTo>
                  <a:pt x="3433102" y="3907970"/>
                  <a:pt x="3664424" y="3951512"/>
                  <a:pt x="3756952" y="4128405"/>
                </a:cubicBezTo>
                <a:cubicBezTo>
                  <a:pt x="3849480" y="4305298"/>
                  <a:pt x="3846759" y="4680855"/>
                  <a:pt x="3773280" y="4895848"/>
                </a:cubicBezTo>
                <a:cubicBezTo>
                  <a:pt x="3699801" y="5110841"/>
                  <a:pt x="3536516" y="5331276"/>
                  <a:pt x="3316080" y="5418362"/>
                </a:cubicBezTo>
                <a:cubicBezTo>
                  <a:pt x="3095644" y="5505448"/>
                  <a:pt x="2725530" y="5451019"/>
                  <a:pt x="2450666" y="5418362"/>
                </a:cubicBezTo>
                <a:cubicBezTo>
                  <a:pt x="2175802" y="5385705"/>
                  <a:pt x="1860117" y="5342162"/>
                  <a:pt x="1666895" y="5222419"/>
                </a:cubicBezTo>
                <a:cubicBezTo>
                  <a:pt x="1473673" y="5102676"/>
                  <a:pt x="1465508" y="4835976"/>
                  <a:pt x="1291337" y="4699905"/>
                </a:cubicBezTo>
                <a:cubicBezTo>
                  <a:pt x="1117165" y="4563834"/>
                  <a:pt x="831416" y="4593770"/>
                  <a:pt x="621866" y="4405991"/>
                </a:cubicBezTo>
                <a:cubicBezTo>
                  <a:pt x="412316" y="4218212"/>
                  <a:pt x="118401" y="3905247"/>
                  <a:pt x="34037" y="3573233"/>
                </a:cubicBezTo>
                <a:cubicBezTo>
                  <a:pt x="-50327" y="3241219"/>
                  <a:pt x="39480" y="2745919"/>
                  <a:pt x="115680" y="2413905"/>
                </a:cubicBezTo>
                <a:cubicBezTo>
                  <a:pt x="191880" y="2081891"/>
                  <a:pt x="349723" y="1820634"/>
                  <a:pt x="491237" y="1581148"/>
                </a:cubicBezTo>
                <a:cubicBezTo>
                  <a:pt x="632751" y="1341662"/>
                  <a:pt x="766102" y="1183820"/>
                  <a:pt x="964766" y="976991"/>
                </a:cubicBezTo>
                <a:cubicBezTo>
                  <a:pt x="1163430" y="770162"/>
                  <a:pt x="1402917" y="484412"/>
                  <a:pt x="1666895" y="323848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04758EC6-FF69-7741-B0B9-E5BAA4D4DEB7}"/>
              </a:ext>
            </a:extLst>
          </p:cNvPr>
          <p:cNvSpPr txBox="1"/>
          <p:nvPr/>
        </p:nvSpPr>
        <p:spPr>
          <a:xfrm>
            <a:off x="3955188" y="3780128"/>
            <a:ext cx="1184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Règle et</a:t>
            </a:r>
          </a:p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équerre</a:t>
            </a:r>
          </a:p>
        </p:txBody>
      </p: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20C4B7C0-C48C-BF49-A731-02E62A776DC0}"/>
              </a:ext>
            </a:extLst>
          </p:cNvPr>
          <p:cNvCxnSpPr>
            <a:cxnSpLocks/>
          </p:cNvCxnSpPr>
          <p:nvPr/>
        </p:nvCxnSpPr>
        <p:spPr>
          <a:xfrm flipV="1">
            <a:off x="3667478" y="1547448"/>
            <a:ext cx="86040" cy="8160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43F48A27-43A0-224D-B91A-82CB1C1F382D}"/>
              </a:ext>
            </a:extLst>
          </p:cNvPr>
          <p:cNvCxnSpPr>
            <a:cxnSpLocks/>
          </p:cNvCxnSpPr>
          <p:nvPr/>
        </p:nvCxnSpPr>
        <p:spPr>
          <a:xfrm flipV="1">
            <a:off x="3129282" y="2132953"/>
            <a:ext cx="86040" cy="8160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3AE9AB47-2323-3A4A-8943-292132EB0F24}"/>
              </a:ext>
            </a:extLst>
          </p:cNvPr>
          <p:cNvCxnSpPr>
            <a:cxnSpLocks/>
          </p:cNvCxnSpPr>
          <p:nvPr/>
        </p:nvCxnSpPr>
        <p:spPr>
          <a:xfrm>
            <a:off x="3653765" y="2144179"/>
            <a:ext cx="56733" cy="5802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1C4633D5-5E8E-E349-8CCF-D86362F0B4EB}"/>
              </a:ext>
            </a:extLst>
          </p:cNvPr>
          <p:cNvCxnSpPr>
            <a:cxnSpLocks/>
          </p:cNvCxnSpPr>
          <p:nvPr/>
        </p:nvCxnSpPr>
        <p:spPr>
          <a:xfrm>
            <a:off x="3146380" y="1522509"/>
            <a:ext cx="56733" cy="5802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0FBE8ABB-A565-AD45-8A0D-063E03DF517D}"/>
              </a:ext>
            </a:extLst>
          </p:cNvPr>
          <p:cNvGrpSpPr/>
          <p:nvPr/>
        </p:nvGrpSpPr>
        <p:grpSpPr>
          <a:xfrm rot="18831845">
            <a:off x="1917112" y="4048324"/>
            <a:ext cx="112965" cy="109937"/>
            <a:chOff x="2955783" y="3067069"/>
            <a:chExt cx="112965" cy="109937"/>
          </a:xfrm>
        </p:grpSpPr>
        <p:cxnSp>
          <p:nvCxnSpPr>
            <p:cNvPr id="74" name="Connecteur droit 73">
              <a:extLst>
                <a:ext uri="{FF2B5EF4-FFF2-40B4-BE49-F238E27FC236}">
                  <a16:creationId xmlns:a16="http://schemas.microsoft.com/office/drawing/2014/main" id="{93439434-4F07-314B-9097-734F2ECBF9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5816FFF7-E5F2-324C-88BE-3CDC1851A6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6E35354D-121F-B541-BCBE-5AC80EC9F0D5}"/>
              </a:ext>
            </a:extLst>
          </p:cNvPr>
          <p:cNvGrpSpPr/>
          <p:nvPr/>
        </p:nvGrpSpPr>
        <p:grpSpPr>
          <a:xfrm rot="18831845">
            <a:off x="1917112" y="4951659"/>
            <a:ext cx="112965" cy="109937"/>
            <a:chOff x="2955783" y="3067069"/>
            <a:chExt cx="112965" cy="109937"/>
          </a:xfrm>
        </p:grpSpPr>
        <p:cxnSp>
          <p:nvCxnSpPr>
            <p:cNvPr id="78" name="Connecteur droit 77">
              <a:extLst>
                <a:ext uri="{FF2B5EF4-FFF2-40B4-BE49-F238E27FC236}">
                  <a16:creationId xmlns:a16="http://schemas.microsoft.com/office/drawing/2014/main" id="{0F8B5674-E1AE-FC49-A83E-C8A8F45C9D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>
              <a:extLst>
                <a:ext uri="{FF2B5EF4-FFF2-40B4-BE49-F238E27FC236}">
                  <a16:creationId xmlns:a16="http://schemas.microsoft.com/office/drawing/2014/main" id="{4567C56B-661C-9D44-B49F-6BC7BC9CE6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CF845BFF-EF90-6A44-A0DE-CD4FACCB3F70}"/>
              </a:ext>
            </a:extLst>
          </p:cNvPr>
          <p:cNvGrpSpPr/>
          <p:nvPr/>
        </p:nvGrpSpPr>
        <p:grpSpPr>
          <a:xfrm rot="2616259">
            <a:off x="2368530" y="4486682"/>
            <a:ext cx="112965" cy="109937"/>
            <a:chOff x="2955783" y="3067069"/>
            <a:chExt cx="112965" cy="109937"/>
          </a:xfrm>
        </p:grpSpPr>
        <p:cxnSp>
          <p:nvCxnSpPr>
            <p:cNvPr id="81" name="Connecteur droit 80">
              <a:extLst>
                <a:ext uri="{FF2B5EF4-FFF2-40B4-BE49-F238E27FC236}">
                  <a16:creationId xmlns:a16="http://schemas.microsoft.com/office/drawing/2014/main" id="{1DC4CBAE-BD19-444D-B173-F6343CD394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>
              <a:extLst>
                <a:ext uri="{FF2B5EF4-FFF2-40B4-BE49-F238E27FC236}">
                  <a16:creationId xmlns:a16="http://schemas.microsoft.com/office/drawing/2014/main" id="{4A961686-ADB9-A84E-968A-9E5AFADB18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e 82">
            <a:extLst>
              <a:ext uri="{FF2B5EF4-FFF2-40B4-BE49-F238E27FC236}">
                <a16:creationId xmlns:a16="http://schemas.microsoft.com/office/drawing/2014/main" id="{0B7D5970-A1E8-454E-9D51-AD44DAFA0649}"/>
              </a:ext>
            </a:extLst>
          </p:cNvPr>
          <p:cNvGrpSpPr/>
          <p:nvPr/>
        </p:nvGrpSpPr>
        <p:grpSpPr>
          <a:xfrm rot="2616259">
            <a:off x="1465343" y="4514564"/>
            <a:ext cx="112965" cy="109937"/>
            <a:chOff x="2955783" y="3067069"/>
            <a:chExt cx="112965" cy="109937"/>
          </a:xfrm>
        </p:grpSpPr>
        <p:cxnSp>
          <p:nvCxnSpPr>
            <p:cNvPr id="84" name="Connecteur droit 83">
              <a:extLst>
                <a:ext uri="{FF2B5EF4-FFF2-40B4-BE49-F238E27FC236}">
                  <a16:creationId xmlns:a16="http://schemas.microsoft.com/office/drawing/2014/main" id="{24359331-9D59-E947-815B-7D973C74F5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>
              <a:extLst>
                <a:ext uri="{FF2B5EF4-FFF2-40B4-BE49-F238E27FC236}">
                  <a16:creationId xmlns:a16="http://schemas.microsoft.com/office/drawing/2014/main" id="{145BF7E4-4023-7544-88A0-03A88F86DB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E380DB7F-2F32-2947-8FD8-1B0DC7E104E9}"/>
              </a:ext>
            </a:extLst>
          </p:cNvPr>
          <p:cNvGrpSpPr/>
          <p:nvPr/>
        </p:nvGrpSpPr>
        <p:grpSpPr>
          <a:xfrm rot="2616259">
            <a:off x="4078551" y="5409729"/>
            <a:ext cx="112965" cy="109937"/>
            <a:chOff x="2955783" y="3067069"/>
            <a:chExt cx="112965" cy="109937"/>
          </a:xfrm>
        </p:grpSpPr>
        <p:cxnSp>
          <p:nvCxnSpPr>
            <p:cNvPr id="87" name="Connecteur droit 86">
              <a:extLst>
                <a:ext uri="{FF2B5EF4-FFF2-40B4-BE49-F238E27FC236}">
                  <a16:creationId xmlns:a16="http://schemas.microsoft.com/office/drawing/2014/main" id="{6DC1A809-D2E6-9C48-A370-00AF9A86C2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>
              <a:extLst>
                <a:ext uri="{FF2B5EF4-FFF2-40B4-BE49-F238E27FC236}">
                  <a16:creationId xmlns:a16="http://schemas.microsoft.com/office/drawing/2014/main" id="{85EBB795-D590-A345-A5D0-4FDF596A26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C36F3CF8-5B08-1A49-A0A8-F533762E0FE1}"/>
              </a:ext>
            </a:extLst>
          </p:cNvPr>
          <p:cNvGrpSpPr/>
          <p:nvPr/>
        </p:nvGrpSpPr>
        <p:grpSpPr>
          <a:xfrm rot="2616259">
            <a:off x="2671409" y="5426303"/>
            <a:ext cx="112965" cy="109937"/>
            <a:chOff x="2955783" y="3067069"/>
            <a:chExt cx="112965" cy="109937"/>
          </a:xfrm>
        </p:grpSpPr>
        <p:cxnSp>
          <p:nvCxnSpPr>
            <p:cNvPr id="90" name="Connecteur droit 89">
              <a:extLst>
                <a:ext uri="{FF2B5EF4-FFF2-40B4-BE49-F238E27FC236}">
                  <a16:creationId xmlns:a16="http://schemas.microsoft.com/office/drawing/2014/main" id="{C7AA746B-0240-DF45-BB7B-D2F85F6393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>
              <a:extLst>
                <a:ext uri="{FF2B5EF4-FFF2-40B4-BE49-F238E27FC236}">
                  <a16:creationId xmlns:a16="http://schemas.microsoft.com/office/drawing/2014/main" id="{A2D7F5AB-B84D-1D40-B8FF-9A553B194D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14830D9A-6A88-3C48-873E-5C2AE1113C88}"/>
              </a:ext>
            </a:extLst>
          </p:cNvPr>
          <p:cNvCxnSpPr>
            <a:cxnSpLocks/>
          </p:cNvCxnSpPr>
          <p:nvPr/>
        </p:nvCxnSpPr>
        <p:spPr>
          <a:xfrm rot="2616259" flipV="1">
            <a:off x="2684852" y="5497772"/>
            <a:ext cx="86040" cy="8160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1B9A2185-6BDA-E147-B222-C83E6CC7E297}"/>
              </a:ext>
            </a:extLst>
          </p:cNvPr>
          <p:cNvCxnSpPr>
            <a:cxnSpLocks/>
          </p:cNvCxnSpPr>
          <p:nvPr/>
        </p:nvCxnSpPr>
        <p:spPr>
          <a:xfrm rot="2616259" flipV="1">
            <a:off x="4091993" y="5484092"/>
            <a:ext cx="86040" cy="8160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Ellipse 93">
            <a:extLst>
              <a:ext uri="{FF2B5EF4-FFF2-40B4-BE49-F238E27FC236}">
                <a16:creationId xmlns:a16="http://schemas.microsoft.com/office/drawing/2014/main" id="{9E134C26-AEBB-7E4C-AA75-4B1A2E526F61}"/>
              </a:ext>
            </a:extLst>
          </p:cNvPr>
          <p:cNvSpPr/>
          <p:nvPr/>
        </p:nvSpPr>
        <p:spPr>
          <a:xfrm>
            <a:off x="3391331" y="5041416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053D2728-F265-A44C-B8F9-CDDA2A866674}"/>
              </a:ext>
            </a:extLst>
          </p:cNvPr>
          <p:cNvSpPr/>
          <p:nvPr/>
        </p:nvSpPr>
        <p:spPr>
          <a:xfrm>
            <a:off x="3389087" y="5872898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F20C2E43-EAD6-EA4C-A4E0-5423FD714072}"/>
              </a:ext>
            </a:extLst>
          </p:cNvPr>
          <p:cNvGrpSpPr/>
          <p:nvPr/>
        </p:nvGrpSpPr>
        <p:grpSpPr>
          <a:xfrm>
            <a:off x="2733314" y="5807789"/>
            <a:ext cx="99300" cy="110843"/>
            <a:chOff x="8220773" y="5859391"/>
            <a:chExt cx="99300" cy="110843"/>
          </a:xfrm>
        </p:grpSpPr>
        <p:cxnSp>
          <p:nvCxnSpPr>
            <p:cNvPr id="97" name="Connecteur droit 96">
              <a:extLst>
                <a:ext uri="{FF2B5EF4-FFF2-40B4-BE49-F238E27FC236}">
                  <a16:creationId xmlns:a16="http://schemas.microsoft.com/office/drawing/2014/main" id="{AA381C39-EC9E-2E4E-9079-F47E15D15D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>
              <a:extLst>
                <a:ext uri="{FF2B5EF4-FFF2-40B4-BE49-F238E27FC236}">
                  <a16:creationId xmlns:a16="http://schemas.microsoft.com/office/drawing/2014/main" id="{0ACB49C6-82E0-4645-AFA3-525A947BE1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378CA7C7-27FB-2943-9C9A-FC356B8DBD90}"/>
              </a:ext>
            </a:extLst>
          </p:cNvPr>
          <p:cNvGrpSpPr/>
          <p:nvPr/>
        </p:nvGrpSpPr>
        <p:grpSpPr>
          <a:xfrm rot="5400000">
            <a:off x="2737513" y="5106141"/>
            <a:ext cx="99300" cy="110843"/>
            <a:chOff x="8220773" y="5859391"/>
            <a:chExt cx="99300" cy="110843"/>
          </a:xfrm>
        </p:grpSpPr>
        <p:cxnSp>
          <p:nvCxnSpPr>
            <p:cNvPr id="101" name="Connecteur droit 100">
              <a:extLst>
                <a:ext uri="{FF2B5EF4-FFF2-40B4-BE49-F238E27FC236}">
                  <a16:creationId xmlns:a16="http://schemas.microsoft.com/office/drawing/2014/main" id="{430AEFA4-291B-9040-9774-59960FD543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>
              <a:extLst>
                <a:ext uri="{FF2B5EF4-FFF2-40B4-BE49-F238E27FC236}">
                  <a16:creationId xmlns:a16="http://schemas.microsoft.com/office/drawing/2014/main" id="{15590B14-9910-F34B-AFAF-1335C6446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18428B49-E49D-5A44-8B2E-730903231542}"/>
              </a:ext>
            </a:extLst>
          </p:cNvPr>
          <p:cNvGrpSpPr/>
          <p:nvPr/>
        </p:nvGrpSpPr>
        <p:grpSpPr>
          <a:xfrm rot="10800000">
            <a:off x="4031528" y="5109267"/>
            <a:ext cx="99300" cy="110843"/>
            <a:chOff x="8220773" y="5859391"/>
            <a:chExt cx="99300" cy="110843"/>
          </a:xfrm>
        </p:grpSpPr>
        <p:cxnSp>
          <p:nvCxnSpPr>
            <p:cNvPr id="104" name="Connecteur droit 103">
              <a:extLst>
                <a:ext uri="{FF2B5EF4-FFF2-40B4-BE49-F238E27FC236}">
                  <a16:creationId xmlns:a16="http://schemas.microsoft.com/office/drawing/2014/main" id="{7602B453-07C0-2045-A508-E87087FC4F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104">
              <a:extLst>
                <a:ext uri="{FF2B5EF4-FFF2-40B4-BE49-F238E27FC236}">
                  <a16:creationId xmlns:a16="http://schemas.microsoft.com/office/drawing/2014/main" id="{8F6CD9A0-AD40-2646-8F3B-B70001AD7A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e 105">
            <a:extLst>
              <a:ext uri="{FF2B5EF4-FFF2-40B4-BE49-F238E27FC236}">
                <a16:creationId xmlns:a16="http://schemas.microsoft.com/office/drawing/2014/main" id="{8B18F7D1-B0F6-984E-AAC4-67CBF6B2B398}"/>
              </a:ext>
            </a:extLst>
          </p:cNvPr>
          <p:cNvGrpSpPr/>
          <p:nvPr/>
        </p:nvGrpSpPr>
        <p:grpSpPr>
          <a:xfrm rot="16200000">
            <a:off x="4026070" y="5814356"/>
            <a:ext cx="99300" cy="110843"/>
            <a:chOff x="8220773" y="5859391"/>
            <a:chExt cx="99300" cy="110843"/>
          </a:xfrm>
        </p:grpSpPr>
        <p:cxnSp>
          <p:nvCxnSpPr>
            <p:cNvPr id="107" name="Connecteur droit 106">
              <a:extLst>
                <a:ext uri="{FF2B5EF4-FFF2-40B4-BE49-F238E27FC236}">
                  <a16:creationId xmlns:a16="http://schemas.microsoft.com/office/drawing/2014/main" id="{EC7B0A35-BB2C-4A4D-AC51-87DDEAEEDE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>
              <a:extLst>
                <a:ext uri="{FF2B5EF4-FFF2-40B4-BE49-F238E27FC236}">
                  <a16:creationId xmlns:a16="http://schemas.microsoft.com/office/drawing/2014/main" id="{9DCFA543-9E23-BF44-88AA-9456218804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AA0D309E-8C73-D146-8359-06674664FD29}"/>
              </a:ext>
            </a:extLst>
          </p:cNvPr>
          <p:cNvGrpSpPr/>
          <p:nvPr/>
        </p:nvGrpSpPr>
        <p:grpSpPr>
          <a:xfrm rot="16200000">
            <a:off x="2319921" y="4893430"/>
            <a:ext cx="99300" cy="110843"/>
            <a:chOff x="8220773" y="5859391"/>
            <a:chExt cx="99300" cy="110843"/>
          </a:xfrm>
        </p:grpSpPr>
        <p:cxnSp>
          <p:nvCxnSpPr>
            <p:cNvPr id="110" name="Connecteur droit 109">
              <a:extLst>
                <a:ext uri="{FF2B5EF4-FFF2-40B4-BE49-F238E27FC236}">
                  <a16:creationId xmlns:a16="http://schemas.microsoft.com/office/drawing/2014/main" id="{EEDC1608-0932-934E-B18F-B7E91F4A8B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cteur droit 110">
              <a:extLst>
                <a:ext uri="{FF2B5EF4-FFF2-40B4-BE49-F238E27FC236}">
                  <a16:creationId xmlns:a16="http://schemas.microsoft.com/office/drawing/2014/main" id="{185F35B5-264E-1644-8BD6-B1688C71FA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e 111">
            <a:extLst>
              <a:ext uri="{FF2B5EF4-FFF2-40B4-BE49-F238E27FC236}">
                <a16:creationId xmlns:a16="http://schemas.microsoft.com/office/drawing/2014/main" id="{619191CA-AA49-034D-BE2B-0F670BA50729}"/>
              </a:ext>
            </a:extLst>
          </p:cNvPr>
          <p:cNvGrpSpPr/>
          <p:nvPr/>
        </p:nvGrpSpPr>
        <p:grpSpPr>
          <a:xfrm rot="5400000">
            <a:off x="1535547" y="4090954"/>
            <a:ext cx="99300" cy="110843"/>
            <a:chOff x="8220773" y="5859391"/>
            <a:chExt cx="99300" cy="110843"/>
          </a:xfrm>
        </p:grpSpPr>
        <p:cxnSp>
          <p:nvCxnSpPr>
            <p:cNvPr id="113" name="Connecteur droit 112">
              <a:extLst>
                <a:ext uri="{FF2B5EF4-FFF2-40B4-BE49-F238E27FC236}">
                  <a16:creationId xmlns:a16="http://schemas.microsoft.com/office/drawing/2014/main" id="{4921CD1C-ABA4-3B4A-832B-539F792921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eur droit 113">
              <a:extLst>
                <a:ext uri="{FF2B5EF4-FFF2-40B4-BE49-F238E27FC236}">
                  <a16:creationId xmlns:a16="http://schemas.microsoft.com/office/drawing/2014/main" id="{CD1D408F-52CD-474A-9F00-F5F990BF3D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162E29D4-CD48-A74A-8544-8B300A84432B}"/>
              </a:ext>
            </a:extLst>
          </p:cNvPr>
          <p:cNvGrpSpPr/>
          <p:nvPr/>
        </p:nvGrpSpPr>
        <p:grpSpPr>
          <a:xfrm>
            <a:off x="1533636" y="4886988"/>
            <a:ext cx="99300" cy="110843"/>
            <a:chOff x="8220773" y="5859391"/>
            <a:chExt cx="99300" cy="110843"/>
          </a:xfrm>
        </p:grpSpPr>
        <p:cxnSp>
          <p:nvCxnSpPr>
            <p:cNvPr id="116" name="Connecteur droit 115">
              <a:extLst>
                <a:ext uri="{FF2B5EF4-FFF2-40B4-BE49-F238E27FC236}">
                  <a16:creationId xmlns:a16="http://schemas.microsoft.com/office/drawing/2014/main" id="{7DB9D043-7D15-9D47-BD42-927C9191AA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cteur droit 116">
              <a:extLst>
                <a:ext uri="{FF2B5EF4-FFF2-40B4-BE49-F238E27FC236}">
                  <a16:creationId xmlns:a16="http://schemas.microsoft.com/office/drawing/2014/main" id="{5D2D7549-36CF-1B44-BF89-F7C06D0903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e 117">
            <a:extLst>
              <a:ext uri="{FF2B5EF4-FFF2-40B4-BE49-F238E27FC236}">
                <a16:creationId xmlns:a16="http://schemas.microsoft.com/office/drawing/2014/main" id="{98267089-3254-1642-AF25-84162994D97B}"/>
              </a:ext>
            </a:extLst>
          </p:cNvPr>
          <p:cNvGrpSpPr/>
          <p:nvPr/>
        </p:nvGrpSpPr>
        <p:grpSpPr>
          <a:xfrm rot="10800000">
            <a:off x="2318957" y="4099072"/>
            <a:ext cx="99300" cy="110843"/>
            <a:chOff x="8220773" y="5859391"/>
            <a:chExt cx="99300" cy="110843"/>
          </a:xfrm>
        </p:grpSpPr>
        <p:cxnSp>
          <p:nvCxnSpPr>
            <p:cNvPr id="119" name="Connecteur droit 118">
              <a:extLst>
                <a:ext uri="{FF2B5EF4-FFF2-40B4-BE49-F238E27FC236}">
                  <a16:creationId xmlns:a16="http://schemas.microsoft.com/office/drawing/2014/main" id="{93104056-6C48-C144-B1B2-717214E02F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119">
              <a:extLst>
                <a:ext uri="{FF2B5EF4-FFF2-40B4-BE49-F238E27FC236}">
                  <a16:creationId xmlns:a16="http://schemas.microsoft.com/office/drawing/2014/main" id="{E3E2C581-7B80-2947-B20A-CBDC8661A1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7" name="Connecteur droit avec flèche 136">
            <a:extLst>
              <a:ext uri="{FF2B5EF4-FFF2-40B4-BE49-F238E27FC236}">
                <a16:creationId xmlns:a16="http://schemas.microsoft.com/office/drawing/2014/main" id="{88108A62-8980-0645-A405-E591E57F4941}"/>
              </a:ext>
            </a:extLst>
          </p:cNvPr>
          <p:cNvCxnSpPr>
            <a:cxnSpLocks/>
          </p:cNvCxnSpPr>
          <p:nvPr/>
        </p:nvCxnSpPr>
        <p:spPr>
          <a:xfrm flipH="1" flipV="1">
            <a:off x="3565137" y="3569218"/>
            <a:ext cx="424042" cy="252073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avec flèche 138">
            <a:extLst>
              <a:ext uri="{FF2B5EF4-FFF2-40B4-BE49-F238E27FC236}">
                <a16:creationId xmlns:a16="http://schemas.microsoft.com/office/drawing/2014/main" id="{5FC23ADB-0EB3-304A-9BB7-73C8A6359562}"/>
              </a:ext>
            </a:extLst>
          </p:cNvPr>
          <p:cNvCxnSpPr>
            <a:cxnSpLocks/>
            <a:stCxn id="65" idx="1"/>
          </p:cNvCxnSpPr>
          <p:nvPr/>
        </p:nvCxnSpPr>
        <p:spPr>
          <a:xfrm flipH="1">
            <a:off x="3370355" y="4103294"/>
            <a:ext cx="584833" cy="62657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avec flèche 141">
            <a:extLst>
              <a:ext uri="{FF2B5EF4-FFF2-40B4-BE49-F238E27FC236}">
                <a16:creationId xmlns:a16="http://schemas.microsoft.com/office/drawing/2014/main" id="{5F2422BF-D076-B746-AD37-D724B7E876AD}"/>
              </a:ext>
            </a:extLst>
          </p:cNvPr>
          <p:cNvCxnSpPr>
            <a:cxnSpLocks/>
          </p:cNvCxnSpPr>
          <p:nvPr/>
        </p:nvCxnSpPr>
        <p:spPr>
          <a:xfrm flipH="1">
            <a:off x="3989179" y="4426459"/>
            <a:ext cx="205127" cy="291674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necteur droit avec flèche 144">
            <a:extLst>
              <a:ext uri="{FF2B5EF4-FFF2-40B4-BE49-F238E27FC236}">
                <a16:creationId xmlns:a16="http://schemas.microsoft.com/office/drawing/2014/main" id="{EE693194-33F5-044B-86A1-9DA2E1C24DC6}"/>
              </a:ext>
            </a:extLst>
          </p:cNvPr>
          <p:cNvCxnSpPr>
            <a:cxnSpLocks/>
          </p:cNvCxnSpPr>
          <p:nvPr/>
        </p:nvCxnSpPr>
        <p:spPr>
          <a:xfrm>
            <a:off x="4886256" y="4414294"/>
            <a:ext cx="3199234" cy="1154383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9049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12444" y="22959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hjhjk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27287" y="148328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synthèse</a:t>
              </a:r>
            </a:p>
          </p:txBody>
        </p:sp>
      </p:grpSp>
      <p:sp>
        <p:nvSpPr>
          <p:cNvPr id="4" name="Nuage 3">
            <a:extLst>
              <a:ext uri="{FF2B5EF4-FFF2-40B4-BE49-F238E27FC236}">
                <a16:creationId xmlns:a16="http://schemas.microsoft.com/office/drawing/2014/main" id="{D21ADA47-C891-A049-A778-467E9CEAD4DE}"/>
              </a:ext>
            </a:extLst>
          </p:cNvPr>
          <p:cNvSpPr/>
          <p:nvPr/>
        </p:nvSpPr>
        <p:spPr>
          <a:xfrm>
            <a:off x="5101939" y="2941829"/>
            <a:ext cx="1975104" cy="1316736"/>
          </a:xfrm>
          <a:prstGeom prst="cloud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Figures</a:t>
            </a:r>
          </a:p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planes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21D5379-7D49-AF41-A6A8-4825BD12AB8E}"/>
              </a:ext>
            </a:extLst>
          </p:cNvPr>
          <p:cNvSpPr/>
          <p:nvPr/>
        </p:nvSpPr>
        <p:spPr>
          <a:xfrm>
            <a:off x="5456571" y="1246350"/>
            <a:ext cx="1085850" cy="108585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619AAD8-2437-6740-9090-756E749701E1}"/>
              </a:ext>
            </a:extLst>
          </p:cNvPr>
          <p:cNvCxnSpPr>
            <a:cxnSpLocks/>
          </p:cNvCxnSpPr>
          <p:nvPr/>
        </p:nvCxnSpPr>
        <p:spPr>
          <a:xfrm>
            <a:off x="5999496" y="1789275"/>
            <a:ext cx="464366" cy="2812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B9A1D5B-AA6E-284F-A427-BB77FD6A9691}"/>
              </a:ext>
            </a:extLst>
          </p:cNvPr>
          <p:cNvCxnSpPr>
            <a:cxnSpLocks/>
            <a:endCxn id="3" idx="0"/>
          </p:cNvCxnSpPr>
          <p:nvPr/>
        </p:nvCxnSpPr>
        <p:spPr>
          <a:xfrm flipV="1">
            <a:off x="5999496" y="1246350"/>
            <a:ext cx="0" cy="54292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303F558-2646-A347-A360-FE73AC8CB14B}"/>
              </a:ext>
            </a:extLst>
          </p:cNvPr>
          <p:cNvCxnSpPr>
            <a:cxnSpLocks/>
          </p:cNvCxnSpPr>
          <p:nvPr/>
        </p:nvCxnSpPr>
        <p:spPr>
          <a:xfrm>
            <a:off x="5943473" y="1458686"/>
            <a:ext cx="12186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7FD96564-2563-6D4A-94AD-E75565C4FC23}"/>
              </a:ext>
            </a:extLst>
          </p:cNvPr>
          <p:cNvCxnSpPr>
            <a:cxnSpLocks/>
          </p:cNvCxnSpPr>
          <p:nvPr/>
        </p:nvCxnSpPr>
        <p:spPr>
          <a:xfrm>
            <a:off x="5943475" y="1502231"/>
            <a:ext cx="12186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1D48EB4F-D0E9-7C42-9AD4-2246EFF5654F}"/>
              </a:ext>
            </a:extLst>
          </p:cNvPr>
          <p:cNvCxnSpPr>
            <a:cxnSpLocks/>
          </p:cNvCxnSpPr>
          <p:nvPr/>
        </p:nvCxnSpPr>
        <p:spPr>
          <a:xfrm flipV="1">
            <a:off x="6089491" y="1803790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C1DA18F-50CC-4347-AC25-73D864362D45}"/>
              </a:ext>
            </a:extLst>
          </p:cNvPr>
          <p:cNvCxnSpPr>
            <a:cxnSpLocks/>
          </p:cNvCxnSpPr>
          <p:nvPr/>
        </p:nvCxnSpPr>
        <p:spPr>
          <a:xfrm flipV="1">
            <a:off x="6125779" y="1832821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BE5745A7-C028-CA4F-A346-B07039C73749}"/>
              </a:ext>
            </a:extLst>
          </p:cNvPr>
          <p:cNvSpPr txBox="1"/>
          <p:nvPr/>
        </p:nvSpPr>
        <p:spPr>
          <a:xfrm>
            <a:off x="5521445" y="892367"/>
            <a:ext cx="10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CERCLE</a:t>
            </a:r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FE3FE774-78D5-334A-B91C-787BF59C09F5}"/>
              </a:ext>
            </a:extLst>
          </p:cNvPr>
          <p:cNvSpPr/>
          <p:nvPr/>
        </p:nvSpPr>
        <p:spPr>
          <a:xfrm>
            <a:off x="8888826" y="1386530"/>
            <a:ext cx="950259" cy="1022778"/>
          </a:xfrm>
          <a:prstGeom prst="triangle">
            <a:avLst>
              <a:gd name="adj" fmla="val 25772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7B9A09B2-5100-B34A-85D2-3AA89EE8176D}"/>
              </a:ext>
            </a:extLst>
          </p:cNvPr>
          <p:cNvSpPr/>
          <p:nvPr/>
        </p:nvSpPr>
        <p:spPr>
          <a:xfrm>
            <a:off x="9532197" y="2576205"/>
            <a:ext cx="1607721" cy="917363"/>
          </a:xfrm>
          <a:prstGeom prst="triangl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Triangle 29">
            <a:extLst>
              <a:ext uri="{FF2B5EF4-FFF2-40B4-BE49-F238E27FC236}">
                <a16:creationId xmlns:a16="http://schemas.microsoft.com/office/drawing/2014/main" id="{72932BD0-9DF3-2743-94E9-08A41B536D50}"/>
              </a:ext>
            </a:extLst>
          </p:cNvPr>
          <p:cNvSpPr/>
          <p:nvPr/>
        </p:nvSpPr>
        <p:spPr>
          <a:xfrm>
            <a:off x="9146969" y="5006629"/>
            <a:ext cx="1384232" cy="1124096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riangle 30">
            <a:extLst>
              <a:ext uri="{FF2B5EF4-FFF2-40B4-BE49-F238E27FC236}">
                <a16:creationId xmlns:a16="http://schemas.microsoft.com/office/drawing/2014/main" id="{E1C17A70-A25E-A940-B038-B70FBAC4115C}"/>
              </a:ext>
            </a:extLst>
          </p:cNvPr>
          <p:cNvSpPr/>
          <p:nvPr/>
        </p:nvSpPr>
        <p:spPr>
          <a:xfrm>
            <a:off x="9945486" y="3867580"/>
            <a:ext cx="1306209" cy="1034957"/>
          </a:xfrm>
          <a:prstGeom prst="triangl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AE9AB88B-DC5C-1545-BD8C-2CCC4F7B77DA}"/>
              </a:ext>
            </a:extLst>
          </p:cNvPr>
          <p:cNvCxnSpPr>
            <a:cxnSpLocks/>
          </p:cNvCxnSpPr>
          <p:nvPr/>
        </p:nvCxnSpPr>
        <p:spPr>
          <a:xfrm>
            <a:off x="9917292" y="2964728"/>
            <a:ext cx="95042" cy="7015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B35FD475-0631-AD4C-B853-95A29176927E}"/>
              </a:ext>
            </a:extLst>
          </p:cNvPr>
          <p:cNvCxnSpPr>
            <a:cxnSpLocks/>
          </p:cNvCxnSpPr>
          <p:nvPr/>
        </p:nvCxnSpPr>
        <p:spPr>
          <a:xfrm flipH="1">
            <a:off x="10634686" y="2941829"/>
            <a:ext cx="97484" cy="9305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B27758DF-E6DF-F84A-895F-F6391D711917}"/>
              </a:ext>
            </a:extLst>
          </p:cNvPr>
          <p:cNvCxnSpPr>
            <a:cxnSpLocks/>
          </p:cNvCxnSpPr>
          <p:nvPr/>
        </p:nvCxnSpPr>
        <p:spPr>
          <a:xfrm flipH="1">
            <a:off x="9146969" y="6019882"/>
            <a:ext cx="99299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883169AF-AD40-4244-A5F2-5AEF1CC9DC47}"/>
              </a:ext>
            </a:extLst>
          </p:cNvPr>
          <p:cNvCxnSpPr>
            <a:cxnSpLocks/>
          </p:cNvCxnSpPr>
          <p:nvPr/>
        </p:nvCxnSpPr>
        <p:spPr>
          <a:xfrm flipH="1">
            <a:off x="9246268" y="6019882"/>
            <a:ext cx="1" cy="110843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BFD34D17-8FAB-AA4F-B2C8-2839680482D1}"/>
              </a:ext>
            </a:extLst>
          </p:cNvPr>
          <p:cNvSpPr/>
          <p:nvPr/>
        </p:nvSpPr>
        <p:spPr>
          <a:xfrm>
            <a:off x="10194426" y="4354830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DA3E721-0A0A-7B42-85DC-AC9CD7DB7C38}"/>
              </a:ext>
            </a:extLst>
          </p:cNvPr>
          <p:cNvSpPr/>
          <p:nvPr/>
        </p:nvSpPr>
        <p:spPr>
          <a:xfrm>
            <a:off x="10528194" y="4839738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7692A982-2D54-2749-A6FC-3FCE147D8072}"/>
              </a:ext>
            </a:extLst>
          </p:cNvPr>
          <p:cNvSpPr/>
          <p:nvPr/>
        </p:nvSpPr>
        <p:spPr>
          <a:xfrm>
            <a:off x="10869519" y="4357350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B2630BA-7AA0-624A-8F4E-855298906B16}"/>
              </a:ext>
            </a:extLst>
          </p:cNvPr>
          <p:cNvSpPr txBox="1"/>
          <p:nvPr/>
        </p:nvSpPr>
        <p:spPr>
          <a:xfrm>
            <a:off x="10336057" y="1317565"/>
            <a:ext cx="148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TRIANGLES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69CC27D8-31A9-464C-B84C-F54C220520C1}"/>
              </a:ext>
            </a:extLst>
          </p:cNvPr>
          <p:cNvSpPr txBox="1"/>
          <p:nvPr/>
        </p:nvSpPr>
        <p:spPr>
          <a:xfrm>
            <a:off x="8486625" y="2428499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latin typeface="Century Gothic" panose="020B0502020202020204" pitchFamily="34" charset="0"/>
              </a:rPr>
              <a:t>quelconque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14ED374A-4CC4-5D44-AED1-FDED09DDBF4A}"/>
              </a:ext>
            </a:extLst>
          </p:cNvPr>
          <p:cNvSpPr txBox="1"/>
          <p:nvPr/>
        </p:nvSpPr>
        <p:spPr>
          <a:xfrm>
            <a:off x="9551738" y="3430554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isocèle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C6114692-751A-DC4A-A1E8-1371CD090EDC}"/>
              </a:ext>
            </a:extLst>
          </p:cNvPr>
          <p:cNvSpPr txBox="1"/>
          <p:nvPr/>
        </p:nvSpPr>
        <p:spPr>
          <a:xfrm>
            <a:off x="9793019" y="4895108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équilatéral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607484B8-E69A-624A-A020-72E926B1702F}"/>
              </a:ext>
            </a:extLst>
          </p:cNvPr>
          <p:cNvSpPr txBox="1"/>
          <p:nvPr/>
        </p:nvSpPr>
        <p:spPr>
          <a:xfrm>
            <a:off x="9032458" y="6131605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rectangle</a:t>
            </a:r>
          </a:p>
        </p:txBody>
      </p:sp>
      <p:sp>
        <p:nvSpPr>
          <p:cNvPr id="51" name="Forme libre 50">
            <a:extLst>
              <a:ext uri="{FF2B5EF4-FFF2-40B4-BE49-F238E27FC236}">
                <a16:creationId xmlns:a16="http://schemas.microsoft.com/office/drawing/2014/main" id="{7E8D2D0A-2210-684F-9BD7-538A8AE4FF52}"/>
              </a:ext>
            </a:extLst>
          </p:cNvPr>
          <p:cNvSpPr/>
          <p:nvPr/>
        </p:nvSpPr>
        <p:spPr>
          <a:xfrm>
            <a:off x="7666282" y="1246351"/>
            <a:ext cx="3803030" cy="5451324"/>
          </a:xfrm>
          <a:custGeom>
            <a:avLst/>
            <a:gdLst>
              <a:gd name="connsiteX0" fmla="*/ 465342 w 3803030"/>
              <a:gd name="connsiteY0" fmla="*/ 317066 h 5104297"/>
              <a:gd name="connsiteX1" fmla="*/ 2392113 w 3803030"/>
              <a:gd name="connsiteY1" fmla="*/ 121123 h 5104297"/>
              <a:gd name="connsiteX2" fmla="*/ 3747385 w 3803030"/>
              <a:gd name="connsiteY2" fmla="*/ 2178523 h 5104297"/>
              <a:gd name="connsiteX3" fmla="*/ 3355499 w 3803030"/>
              <a:gd name="connsiteY3" fmla="*/ 4546166 h 5104297"/>
              <a:gd name="connsiteX4" fmla="*/ 1657328 w 3803030"/>
              <a:gd name="connsiteY4" fmla="*/ 5101337 h 5104297"/>
              <a:gd name="connsiteX5" fmla="*/ 563313 w 3803030"/>
              <a:gd name="connsiteY5" fmla="*/ 4415537 h 5104297"/>
              <a:gd name="connsiteX6" fmla="*/ 1004185 w 3803030"/>
              <a:gd name="connsiteY6" fmla="*/ 3027609 h 5104297"/>
              <a:gd name="connsiteX7" fmla="*/ 1445056 w 3803030"/>
              <a:gd name="connsiteY7" fmla="*/ 2292823 h 5104297"/>
              <a:gd name="connsiteX8" fmla="*/ 987856 w 3803030"/>
              <a:gd name="connsiteY8" fmla="*/ 1721323 h 5104297"/>
              <a:gd name="connsiteX9" fmla="*/ 24470 w 3803030"/>
              <a:gd name="connsiteY9" fmla="*/ 953880 h 5104297"/>
              <a:gd name="connsiteX10" fmla="*/ 465342 w 3803030"/>
              <a:gd name="connsiteY10" fmla="*/ 317066 h 510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03030" h="5104297">
                <a:moveTo>
                  <a:pt x="465342" y="317066"/>
                </a:moveTo>
                <a:cubicBezTo>
                  <a:pt x="859949" y="178273"/>
                  <a:pt x="1845106" y="-189120"/>
                  <a:pt x="2392113" y="121123"/>
                </a:cubicBezTo>
                <a:cubicBezTo>
                  <a:pt x="2939120" y="431366"/>
                  <a:pt x="3586821" y="1441016"/>
                  <a:pt x="3747385" y="2178523"/>
                </a:cubicBezTo>
                <a:cubicBezTo>
                  <a:pt x="3907949" y="2916030"/>
                  <a:pt x="3703842" y="4059030"/>
                  <a:pt x="3355499" y="4546166"/>
                </a:cubicBezTo>
                <a:cubicBezTo>
                  <a:pt x="3007156" y="5033302"/>
                  <a:pt x="2122692" y="5123108"/>
                  <a:pt x="1657328" y="5101337"/>
                </a:cubicBezTo>
                <a:cubicBezTo>
                  <a:pt x="1191964" y="5079566"/>
                  <a:pt x="672170" y="4761158"/>
                  <a:pt x="563313" y="4415537"/>
                </a:cubicBezTo>
                <a:cubicBezTo>
                  <a:pt x="454456" y="4069916"/>
                  <a:pt x="857228" y="3381395"/>
                  <a:pt x="1004185" y="3027609"/>
                </a:cubicBezTo>
                <a:cubicBezTo>
                  <a:pt x="1151142" y="2673823"/>
                  <a:pt x="1447778" y="2510537"/>
                  <a:pt x="1445056" y="2292823"/>
                </a:cubicBezTo>
                <a:cubicBezTo>
                  <a:pt x="1442335" y="2075109"/>
                  <a:pt x="1224620" y="1944480"/>
                  <a:pt x="987856" y="1721323"/>
                </a:cubicBezTo>
                <a:cubicBezTo>
                  <a:pt x="751092" y="1498166"/>
                  <a:pt x="108834" y="1190644"/>
                  <a:pt x="24470" y="953880"/>
                </a:cubicBezTo>
                <a:cubicBezTo>
                  <a:pt x="-59894" y="717116"/>
                  <a:pt x="70735" y="455859"/>
                  <a:pt x="465342" y="317066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E06E6CF8-842C-B148-97AC-9008674D367B}"/>
              </a:ext>
            </a:extLst>
          </p:cNvPr>
          <p:cNvSpPr txBox="1"/>
          <p:nvPr/>
        </p:nvSpPr>
        <p:spPr>
          <a:xfrm>
            <a:off x="6332159" y="2478122"/>
            <a:ext cx="148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Compas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DFC5AB4-7252-DD48-A524-9DCC3FFF1F8E}"/>
              </a:ext>
            </a:extLst>
          </p:cNvPr>
          <p:cNvSpPr/>
          <p:nvPr/>
        </p:nvSpPr>
        <p:spPr>
          <a:xfrm>
            <a:off x="1522175" y="4097648"/>
            <a:ext cx="902837" cy="908981"/>
          </a:xfrm>
          <a:prstGeom prst="rect">
            <a:avLst/>
          </a:prstGeom>
          <a:solidFill>
            <a:schemeClr val="bg1"/>
          </a:solidFill>
          <a:ln w="1905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C325DBB-F165-9E48-88FF-E52BA3545A36}"/>
              </a:ext>
            </a:extLst>
          </p:cNvPr>
          <p:cNvSpPr/>
          <p:nvPr/>
        </p:nvSpPr>
        <p:spPr>
          <a:xfrm>
            <a:off x="2727892" y="5100881"/>
            <a:ext cx="1407142" cy="828481"/>
          </a:xfrm>
          <a:prstGeom prst="rect">
            <a:avLst/>
          </a:prstGeom>
          <a:solidFill>
            <a:schemeClr val="bg1"/>
          </a:solidFill>
          <a:ln w="1905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Losange 55">
            <a:extLst>
              <a:ext uri="{FF2B5EF4-FFF2-40B4-BE49-F238E27FC236}">
                <a16:creationId xmlns:a16="http://schemas.microsoft.com/office/drawing/2014/main" id="{D8FFC820-9944-A842-9367-32BA3A922A05}"/>
              </a:ext>
            </a:extLst>
          </p:cNvPr>
          <p:cNvSpPr/>
          <p:nvPr/>
        </p:nvSpPr>
        <p:spPr>
          <a:xfrm>
            <a:off x="2925277" y="1238614"/>
            <a:ext cx="1012372" cy="1245611"/>
          </a:xfrm>
          <a:prstGeom prst="diamond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Parallélogramme 56">
            <a:extLst>
              <a:ext uri="{FF2B5EF4-FFF2-40B4-BE49-F238E27FC236}">
                <a16:creationId xmlns:a16="http://schemas.microsoft.com/office/drawing/2014/main" id="{489037E1-0B64-0848-9752-4C1E6B727026}"/>
              </a:ext>
            </a:extLst>
          </p:cNvPr>
          <p:cNvSpPr/>
          <p:nvPr/>
        </p:nvSpPr>
        <p:spPr>
          <a:xfrm>
            <a:off x="1661682" y="2837731"/>
            <a:ext cx="1258464" cy="639363"/>
          </a:xfrm>
          <a:prstGeom prst="parallelogram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21217317-21DB-E941-920C-377E3157FBB1}"/>
              </a:ext>
            </a:extLst>
          </p:cNvPr>
          <p:cNvSpPr txBox="1"/>
          <p:nvPr/>
        </p:nvSpPr>
        <p:spPr>
          <a:xfrm>
            <a:off x="340688" y="6019882"/>
            <a:ext cx="1928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QUADRILATÈRES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A096C41D-C8BA-9E4C-B7ED-49B37A84A704}"/>
              </a:ext>
            </a:extLst>
          </p:cNvPr>
          <p:cNvSpPr txBox="1"/>
          <p:nvPr/>
        </p:nvSpPr>
        <p:spPr>
          <a:xfrm>
            <a:off x="2620761" y="5875786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rectangle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B87C835B-F8D0-5144-9FA0-67A02B3FA9C4}"/>
              </a:ext>
            </a:extLst>
          </p:cNvPr>
          <p:cNvSpPr txBox="1"/>
          <p:nvPr/>
        </p:nvSpPr>
        <p:spPr>
          <a:xfrm>
            <a:off x="1178393" y="4981494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carré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2DF358A0-1B08-1C47-8672-401DB45EC75E}"/>
              </a:ext>
            </a:extLst>
          </p:cNvPr>
          <p:cNvSpPr txBox="1"/>
          <p:nvPr/>
        </p:nvSpPr>
        <p:spPr>
          <a:xfrm>
            <a:off x="1141180" y="3451959"/>
            <a:ext cx="227149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parallélogramme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3BB1F587-C483-AF4C-8E93-23562A329164}"/>
              </a:ext>
            </a:extLst>
          </p:cNvPr>
          <p:cNvSpPr txBox="1"/>
          <p:nvPr/>
        </p:nvSpPr>
        <p:spPr>
          <a:xfrm>
            <a:off x="1382275" y="2035810"/>
            <a:ext cx="227149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losange</a:t>
            </a:r>
          </a:p>
        </p:txBody>
      </p:sp>
      <p:sp>
        <p:nvSpPr>
          <p:cNvPr id="64" name="Forme libre 63">
            <a:extLst>
              <a:ext uri="{FF2B5EF4-FFF2-40B4-BE49-F238E27FC236}">
                <a16:creationId xmlns:a16="http://schemas.microsoft.com/office/drawing/2014/main" id="{66781DAC-4A18-9344-9ADC-75B85BC55BB4}"/>
              </a:ext>
            </a:extLst>
          </p:cNvPr>
          <p:cNvSpPr/>
          <p:nvPr/>
        </p:nvSpPr>
        <p:spPr>
          <a:xfrm>
            <a:off x="864034" y="982438"/>
            <a:ext cx="3827473" cy="5465388"/>
          </a:xfrm>
          <a:custGeom>
            <a:avLst/>
            <a:gdLst>
              <a:gd name="connsiteX0" fmla="*/ 1666895 w 3827473"/>
              <a:gd name="connsiteY0" fmla="*/ 323848 h 5465388"/>
              <a:gd name="connsiteX1" fmla="*/ 2548637 w 3827473"/>
              <a:gd name="connsiteY1" fmla="*/ 13605 h 5465388"/>
              <a:gd name="connsiteX2" fmla="*/ 3593666 w 3827473"/>
              <a:gd name="connsiteY2" fmla="*/ 748391 h 5465388"/>
              <a:gd name="connsiteX3" fmla="*/ 3348737 w 3827473"/>
              <a:gd name="connsiteY3" fmla="*/ 1858733 h 5465388"/>
              <a:gd name="connsiteX4" fmla="*/ 2695595 w 3827473"/>
              <a:gd name="connsiteY4" fmla="*/ 2495548 h 5465388"/>
              <a:gd name="connsiteX5" fmla="*/ 2369023 w 3827473"/>
              <a:gd name="connsiteY5" fmla="*/ 3148691 h 5465388"/>
              <a:gd name="connsiteX6" fmla="*/ 2466995 w 3827473"/>
              <a:gd name="connsiteY6" fmla="*/ 3687533 h 5465388"/>
              <a:gd name="connsiteX7" fmla="*/ 3218109 w 3827473"/>
              <a:gd name="connsiteY7" fmla="*/ 3834491 h 5465388"/>
              <a:gd name="connsiteX8" fmla="*/ 3756952 w 3827473"/>
              <a:gd name="connsiteY8" fmla="*/ 4128405 h 5465388"/>
              <a:gd name="connsiteX9" fmla="*/ 3773280 w 3827473"/>
              <a:gd name="connsiteY9" fmla="*/ 4895848 h 5465388"/>
              <a:gd name="connsiteX10" fmla="*/ 3316080 w 3827473"/>
              <a:gd name="connsiteY10" fmla="*/ 5418362 h 5465388"/>
              <a:gd name="connsiteX11" fmla="*/ 2450666 w 3827473"/>
              <a:gd name="connsiteY11" fmla="*/ 5418362 h 5465388"/>
              <a:gd name="connsiteX12" fmla="*/ 1666895 w 3827473"/>
              <a:gd name="connsiteY12" fmla="*/ 5222419 h 5465388"/>
              <a:gd name="connsiteX13" fmla="*/ 1291337 w 3827473"/>
              <a:gd name="connsiteY13" fmla="*/ 4699905 h 5465388"/>
              <a:gd name="connsiteX14" fmla="*/ 621866 w 3827473"/>
              <a:gd name="connsiteY14" fmla="*/ 4405991 h 5465388"/>
              <a:gd name="connsiteX15" fmla="*/ 34037 w 3827473"/>
              <a:gd name="connsiteY15" fmla="*/ 3573233 h 5465388"/>
              <a:gd name="connsiteX16" fmla="*/ 115680 w 3827473"/>
              <a:gd name="connsiteY16" fmla="*/ 2413905 h 5465388"/>
              <a:gd name="connsiteX17" fmla="*/ 491237 w 3827473"/>
              <a:gd name="connsiteY17" fmla="*/ 1581148 h 5465388"/>
              <a:gd name="connsiteX18" fmla="*/ 964766 w 3827473"/>
              <a:gd name="connsiteY18" fmla="*/ 976991 h 5465388"/>
              <a:gd name="connsiteX19" fmla="*/ 1666895 w 3827473"/>
              <a:gd name="connsiteY19" fmla="*/ 323848 h 546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27473" h="5465388">
                <a:moveTo>
                  <a:pt x="1666895" y="323848"/>
                </a:moveTo>
                <a:cubicBezTo>
                  <a:pt x="1930873" y="163284"/>
                  <a:pt x="2227509" y="-57152"/>
                  <a:pt x="2548637" y="13605"/>
                </a:cubicBezTo>
                <a:cubicBezTo>
                  <a:pt x="2869765" y="84362"/>
                  <a:pt x="3460316" y="440870"/>
                  <a:pt x="3593666" y="748391"/>
                </a:cubicBezTo>
                <a:cubicBezTo>
                  <a:pt x="3727016" y="1055912"/>
                  <a:pt x="3498416" y="1567540"/>
                  <a:pt x="3348737" y="1858733"/>
                </a:cubicBezTo>
                <a:cubicBezTo>
                  <a:pt x="3199058" y="2149926"/>
                  <a:pt x="2858881" y="2280555"/>
                  <a:pt x="2695595" y="2495548"/>
                </a:cubicBezTo>
                <a:cubicBezTo>
                  <a:pt x="2532309" y="2710541"/>
                  <a:pt x="2407123" y="2950027"/>
                  <a:pt x="2369023" y="3148691"/>
                </a:cubicBezTo>
                <a:cubicBezTo>
                  <a:pt x="2330923" y="3347355"/>
                  <a:pt x="2325481" y="3573233"/>
                  <a:pt x="2466995" y="3687533"/>
                </a:cubicBezTo>
                <a:cubicBezTo>
                  <a:pt x="2608509" y="3801833"/>
                  <a:pt x="3003116" y="3761012"/>
                  <a:pt x="3218109" y="3834491"/>
                </a:cubicBezTo>
                <a:cubicBezTo>
                  <a:pt x="3433102" y="3907970"/>
                  <a:pt x="3664424" y="3951512"/>
                  <a:pt x="3756952" y="4128405"/>
                </a:cubicBezTo>
                <a:cubicBezTo>
                  <a:pt x="3849480" y="4305298"/>
                  <a:pt x="3846759" y="4680855"/>
                  <a:pt x="3773280" y="4895848"/>
                </a:cubicBezTo>
                <a:cubicBezTo>
                  <a:pt x="3699801" y="5110841"/>
                  <a:pt x="3536516" y="5331276"/>
                  <a:pt x="3316080" y="5418362"/>
                </a:cubicBezTo>
                <a:cubicBezTo>
                  <a:pt x="3095644" y="5505448"/>
                  <a:pt x="2725530" y="5451019"/>
                  <a:pt x="2450666" y="5418362"/>
                </a:cubicBezTo>
                <a:cubicBezTo>
                  <a:pt x="2175802" y="5385705"/>
                  <a:pt x="1860117" y="5342162"/>
                  <a:pt x="1666895" y="5222419"/>
                </a:cubicBezTo>
                <a:cubicBezTo>
                  <a:pt x="1473673" y="5102676"/>
                  <a:pt x="1465508" y="4835976"/>
                  <a:pt x="1291337" y="4699905"/>
                </a:cubicBezTo>
                <a:cubicBezTo>
                  <a:pt x="1117165" y="4563834"/>
                  <a:pt x="831416" y="4593770"/>
                  <a:pt x="621866" y="4405991"/>
                </a:cubicBezTo>
                <a:cubicBezTo>
                  <a:pt x="412316" y="4218212"/>
                  <a:pt x="118401" y="3905247"/>
                  <a:pt x="34037" y="3573233"/>
                </a:cubicBezTo>
                <a:cubicBezTo>
                  <a:pt x="-50327" y="3241219"/>
                  <a:pt x="39480" y="2745919"/>
                  <a:pt x="115680" y="2413905"/>
                </a:cubicBezTo>
                <a:cubicBezTo>
                  <a:pt x="191880" y="2081891"/>
                  <a:pt x="349723" y="1820634"/>
                  <a:pt x="491237" y="1581148"/>
                </a:cubicBezTo>
                <a:cubicBezTo>
                  <a:pt x="632751" y="1341662"/>
                  <a:pt x="766102" y="1183820"/>
                  <a:pt x="964766" y="976991"/>
                </a:cubicBezTo>
                <a:cubicBezTo>
                  <a:pt x="1163430" y="770162"/>
                  <a:pt x="1402917" y="484412"/>
                  <a:pt x="1666895" y="323848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04758EC6-FF69-7741-B0B9-E5BAA4D4DEB7}"/>
              </a:ext>
            </a:extLst>
          </p:cNvPr>
          <p:cNvSpPr txBox="1"/>
          <p:nvPr/>
        </p:nvSpPr>
        <p:spPr>
          <a:xfrm>
            <a:off x="3955188" y="3780128"/>
            <a:ext cx="1184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Règle et</a:t>
            </a:r>
          </a:p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équerre</a:t>
            </a:r>
          </a:p>
        </p:txBody>
      </p: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20C4B7C0-C48C-BF49-A731-02E62A776DC0}"/>
              </a:ext>
            </a:extLst>
          </p:cNvPr>
          <p:cNvCxnSpPr>
            <a:cxnSpLocks/>
          </p:cNvCxnSpPr>
          <p:nvPr/>
        </p:nvCxnSpPr>
        <p:spPr>
          <a:xfrm flipV="1">
            <a:off x="3667478" y="1547448"/>
            <a:ext cx="86040" cy="8160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43F48A27-43A0-224D-B91A-82CB1C1F382D}"/>
              </a:ext>
            </a:extLst>
          </p:cNvPr>
          <p:cNvCxnSpPr>
            <a:cxnSpLocks/>
          </p:cNvCxnSpPr>
          <p:nvPr/>
        </p:nvCxnSpPr>
        <p:spPr>
          <a:xfrm flipV="1">
            <a:off x="3129282" y="2132953"/>
            <a:ext cx="86040" cy="8160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3AE9AB47-2323-3A4A-8943-292132EB0F24}"/>
              </a:ext>
            </a:extLst>
          </p:cNvPr>
          <p:cNvCxnSpPr>
            <a:cxnSpLocks/>
          </p:cNvCxnSpPr>
          <p:nvPr/>
        </p:nvCxnSpPr>
        <p:spPr>
          <a:xfrm>
            <a:off x="3653765" y="2144179"/>
            <a:ext cx="56733" cy="5802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1C4633D5-5E8E-E349-8CCF-D86362F0B4EB}"/>
              </a:ext>
            </a:extLst>
          </p:cNvPr>
          <p:cNvCxnSpPr>
            <a:cxnSpLocks/>
          </p:cNvCxnSpPr>
          <p:nvPr/>
        </p:nvCxnSpPr>
        <p:spPr>
          <a:xfrm>
            <a:off x="3146380" y="1522509"/>
            <a:ext cx="56733" cy="5802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0FBE8ABB-A565-AD45-8A0D-063E03DF517D}"/>
              </a:ext>
            </a:extLst>
          </p:cNvPr>
          <p:cNvGrpSpPr/>
          <p:nvPr/>
        </p:nvGrpSpPr>
        <p:grpSpPr>
          <a:xfrm rot="18831845">
            <a:off x="1917112" y="4048324"/>
            <a:ext cx="112965" cy="109937"/>
            <a:chOff x="2955783" y="3067069"/>
            <a:chExt cx="112965" cy="109937"/>
          </a:xfrm>
        </p:grpSpPr>
        <p:cxnSp>
          <p:nvCxnSpPr>
            <p:cNvPr id="74" name="Connecteur droit 73">
              <a:extLst>
                <a:ext uri="{FF2B5EF4-FFF2-40B4-BE49-F238E27FC236}">
                  <a16:creationId xmlns:a16="http://schemas.microsoft.com/office/drawing/2014/main" id="{93439434-4F07-314B-9097-734F2ECBF9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5816FFF7-E5F2-324C-88BE-3CDC1851A6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6E35354D-121F-B541-BCBE-5AC80EC9F0D5}"/>
              </a:ext>
            </a:extLst>
          </p:cNvPr>
          <p:cNvGrpSpPr/>
          <p:nvPr/>
        </p:nvGrpSpPr>
        <p:grpSpPr>
          <a:xfrm rot="18831845">
            <a:off x="1917112" y="4951659"/>
            <a:ext cx="112965" cy="109937"/>
            <a:chOff x="2955783" y="3067069"/>
            <a:chExt cx="112965" cy="109937"/>
          </a:xfrm>
        </p:grpSpPr>
        <p:cxnSp>
          <p:nvCxnSpPr>
            <p:cNvPr id="78" name="Connecteur droit 77">
              <a:extLst>
                <a:ext uri="{FF2B5EF4-FFF2-40B4-BE49-F238E27FC236}">
                  <a16:creationId xmlns:a16="http://schemas.microsoft.com/office/drawing/2014/main" id="{0F8B5674-E1AE-FC49-A83E-C8A8F45C9D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>
              <a:extLst>
                <a:ext uri="{FF2B5EF4-FFF2-40B4-BE49-F238E27FC236}">
                  <a16:creationId xmlns:a16="http://schemas.microsoft.com/office/drawing/2014/main" id="{4567C56B-661C-9D44-B49F-6BC7BC9CE6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CF845BFF-EF90-6A44-A0DE-CD4FACCB3F70}"/>
              </a:ext>
            </a:extLst>
          </p:cNvPr>
          <p:cNvGrpSpPr/>
          <p:nvPr/>
        </p:nvGrpSpPr>
        <p:grpSpPr>
          <a:xfrm rot="2616259">
            <a:off x="2368530" y="4486682"/>
            <a:ext cx="112965" cy="109937"/>
            <a:chOff x="2955783" y="3067069"/>
            <a:chExt cx="112965" cy="109937"/>
          </a:xfrm>
        </p:grpSpPr>
        <p:cxnSp>
          <p:nvCxnSpPr>
            <p:cNvPr id="81" name="Connecteur droit 80">
              <a:extLst>
                <a:ext uri="{FF2B5EF4-FFF2-40B4-BE49-F238E27FC236}">
                  <a16:creationId xmlns:a16="http://schemas.microsoft.com/office/drawing/2014/main" id="{1DC4CBAE-BD19-444D-B173-F6343CD394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>
              <a:extLst>
                <a:ext uri="{FF2B5EF4-FFF2-40B4-BE49-F238E27FC236}">
                  <a16:creationId xmlns:a16="http://schemas.microsoft.com/office/drawing/2014/main" id="{4A961686-ADB9-A84E-968A-9E5AFADB18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e 82">
            <a:extLst>
              <a:ext uri="{FF2B5EF4-FFF2-40B4-BE49-F238E27FC236}">
                <a16:creationId xmlns:a16="http://schemas.microsoft.com/office/drawing/2014/main" id="{0B7D5970-A1E8-454E-9D51-AD44DAFA0649}"/>
              </a:ext>
            </a:extLst>
          </p:cNvPr>
          <p:cNvGrpSpPr/>
          <p:nvPr/>
        </p:nvGrpSpPr>
        <p:grpSpPr>
          <a:xfrm rot="2616259">
            <a:off x="1465343" y="4514564"/>
            <a:ext cx="112965" cy="109937"/>
            <a:chOff x="2955783" y="3067069"/>
            <a:chExt cx="112965" cy="109937"/>
          </a:xfrm>
        </p:grpSpPr>
        <p:cxnSp>
          <p:nvCxnSpPr>
            <p:cNvPr id="84" name="Connecteur droit 83">
              <a:extLst>
                <a:ext uri="{FF2B5EF4-FFF2-40B4-BE49-F238E27FC236}">
                  <a16:creationId xmlns:a16="http://schemas.microsoft.com/office/drawing/2014/main" id="{24359331-9D59-E947-815B-7D973C74F5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>
              <a:extLst>
                <a:ext uri="{FF2B5EF4-FFF2-40B4-BE49-F238E27FC236}">
                  <a16:creationId xmlns:a16="http://schemas.microsoft.com/office/drawing/2014/main" id="{145BF7E4-4023-7544-88A0-03A88F86DB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E380DB7F-2F32-2947-8FD8-1B0DC7E104E9}"/>
              </a:ext>
            </a:extLst>
          </p:cNvPr>
          <p:cNvGrpSpPr/>
          <p:nvPr/>
        </p:nvGrpSpPr>
        <p:grpSpPr>
          <a:xfrm rot="2616259">
            <a:off x="4078551" y="5409729"/>
            <a:ext cx="112965" cy="109937"/>
            <a:chOff x="2955783" y="3067069"/>
            <a:chExt cx="112965" cy="109937"/>
          </a:xfrm>
        </p:grpSpPr>
        <p:cxnSp>
          <p:nvCxnSpPr>
            <p:cNvPr id="87" name="Connecteur droit 86">
              <a:extLst>
                <a:ext uri="{FF2B5EF4-FFF2-40B4-BE49-F238E27FC236}">
                  <a16:creationId xmlns:a16="http://schemas.microsoft.com/office/drawing/2014/main" id="{6DC1A809-D2E6-9C48-A370-00AF9A86C2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>
              <a:extLst>
                <a:ext uri="{FF2B5EF4-FFF2-40B4-BE49-F238E27FC236}">
                  <a16:creationId xmlns:a16="http://schemas.microsoft.com/office/drawing/2014/main" id="{85EBB795-D590-A345-A5D0-4FDF596A26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C36F3CF8-5B08-1A49-A0A8-F533762E0FE1}"/>
              </a:ext>
            </a:extLst>
          </p:cNvPr>
          <p:cNvGrpSpPr/>
          <p:nvPr/>
        </p:nvGrpSpPr>
        <p:grpSpPr>
          <a:xfrm rot="2616259">
            <a:off x="2671409" y="5426303"/>
            <a:ext cx="112965" cy="109937"/>
            <a:chOff x="2955783" y="3067069"/>
            <a:chExt cx="112965" cy="109937"/>
          </a:xfrm>
        </p:grpSpPr>
        <p:cxnSp>
          <p:nvCxnSpPr>
            <p:cNvPr id="90" name="Connecteur droit 89">
              <a:extLst>
                <a:ext uri="{FF2B5EF4-FFF2-40B4-BE49-F238E27FC236}">
                  <a16:creationId xmlns:a16="http://schemas.microsoft.com/office/drawing/2014/main" id="{C7AA746B-0240-DF45-BB7B-D2F85F6393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>
              <a:extLst>
                <a:ext uri="{FF2B5EF4-FFF2-40B4-BE49-F238E27FC236}">
                  <a16:creationId xmlns:a16="http://schemas.microsoft.com/office/drawing/2014/main" id="{A2D7F5AB-B84D-1D40-B8FF-9A553B194D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14830D9A-6A88-3C48-873E-5C2AE1113C88}"/>
              </a:ext>
            </a:extLst>
          </p:cNvPr>
          <p:cNvCxnSpPr>
            <a:cxnSpLocks/>
          </p:cNvCxnSpPr>
          <p:nvPr/>
        </p:nvCxnSpPr>
        <p:spPr>
          <a:xfrm rot="2616259" flipV="1">
            <a:off x="2684852" y="5497772"/>
            <a:ext cx="86040" cy="8160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1B9A2185-6BDA-E147-B222-C83E6CC7E297}"/>
              </a:ext>
            </a:extLst>
          </p:cNvPr>
          <p:cNvCxnSpPr>
            <a:cxnSpLocks/>
          </p:cNvCxnSpPr>
          <p:nvPr/>
        </p:nvCxnSpPr>
        <p:spPr>
          <a:xfrm rot="2616259" flipV="1">
            <a:off x="4091993" y="5484092"/>
            <a:ext cx="86040" cy="8160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Ellipse 93">
            <a:extLst>
              <a:ext uri="{FF2B5EF4-FFF2-40B4-BE49-F238E27FC236}">
                <a16:creationId xmlns:a16="http://schemas.microsoft.com/office/drawing/2014/main" id="{9E134C26-AEBB-7E4C-AA75-4B1A2E526F61}"/>
              </a:ext>
            </a:extLst>
          </p:cNvPr>
          <p:cNvSpPr/>
          <p:nvPr/>
        </p:nvSpPr>
        <p:spPr>
          <a:xfrm>
            <a:off x="3391331" y="5041416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053D2728-F265-A44C-B8F9-CDDA2A866674}"/>
              </a:ext>
            </a:extLst>
          </p:cNvPr>
          <p:cNvSpPr/>
          <p:nvPr/>
        </p:nvSpPr>
        <p:spPr>
          <a:xfrm>
            <a:off x="3389087" y="5872898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F20C2E43-EAD6-EA4C-A4E0-5423FD714072}"/>
              </a:ext>
            </a:extLst>
          </p:cNvPr>
          <p:cNvGrpSpPr/>
          <p:nvPr/>
        </p:nvGrpSpPr>
        <p:grpSpPr>
          <a:xfrm>
            <a:off x="2733314" y="5807789"/>
            <a:ext cx="99300" cy="110843"/>
            <a:chOff x="8220773" y="5859391"/>
            <a:chExt cx="99300" cy="110843"/>
          </a:xfrm>
        </p:grpSpPr>
        <p:cxnSp>
          <p:nvCxnSpPr>
            <p:cNvPr id="97" name="Connecteur droit 96">
              <a:extLst>
                <a:ext uri="{FF2B5EF4-FFF2-40B4-BE49-F238E27FC236}">
                  <a16:creationId xmlns:a16="http://schemas.microsoft.com/office/drawing/2014/main" id="{AA381C39-EC9E-2E4E-9079-F47E15D15D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>
              <a:extLst>
                <a:ext uri="{FF2B5EF4-FFF2-40B4-BE49-F238E27FC236}">
                  <a16:creationId xmlns:a16="http://schemas.microsoft.com/office/drawing/2014/main" id="{0ACB49C6-82E0-4645-AFA3-525A947BE1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378CA7C7-27FB-2943-9C9A-FC356B8DBD90}"/>
              </a:ext>
            </a:extLst>
          </p:cNvPr>
          <p:cNvGrpSpPr/>
          <p:nvPr/>
        </p:nvGrpSpPr>
        <p:grpSpPr>
          <a:xfrm rot="5400000">
            <a:off x="2737513" y="5106141"/>
            <a:ext cx="99300" cy="110843"/>
            <a:chOff x="8220773" y="5859391"/>
            <a:chExt cx="99300" cy="110843"/>
          </a:xfrm>
        </p:grpSpPr>
        <p:cxnSp>
          <p:nvCxnSpPr>
            <p:cNvPr id="101" name="Connecteur droit 100">
              <a:extLst>
                <a:ext uri="{FF2B5EF4-FFF2-40B4-BE49-F238E27FC236}">
                  <a16:creationId xmlns:a16="http://schemas.microsoft.com/office/drawing/2014/main" id="{430AEFA4-291B-9040-9774-59960FD543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>
              <a:extLst>
                <a:ext uri="{FF2B5EF4-FFF2-40B4-BE49-F238E27FC236}">
                  <a16:creationId xmlns:a16="http://schemas.microsoft.com/office/drawing/2014/main" id="{15590B14-9910-F34B-AFAF-1335C6446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18428B49-E49D-5A44-8B2E-730903231542}"/>
              </a:ext>
            </a:extLst>
          </p:cNvPr>
          <p:cNvGrpSpPr/>
          <p:nvPr/>
        </p:nvGrpSpPr>
        <p:grpSpPr>
          <a:xfrm rot="10800000">
            <a:off x="4031528" y="5109267"/>
            <a:ext cx="99300" cy="110843"/>
            <a:chOff x="8220773" y="5859391"/>
            <a:chExt cx="99300" cy="110843"/>
          </a:xfrm>
        </p:grpSpPr>
        <p:cxnSp>
          <p:nvCxnSpPr>
            <p:cNvPr id="104" name="Connecteur droit 103">
              <a:extLst>
                <a:ext uri="{FF2B5EF4-FFF2-40B4-BE49-F238E27FC236}">
                  <a16:creationId xmlns:a16="http://schemas.microsoft.com/office/drawing/2014/main" id="{7602B453-07C0-2045-A508-E87087FC4F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104">
              <a:extLst>
                <a:ext uri="{FF2B5EF4-FFF2-40B4-BE49-F238E27FC236}">
                  <a16:creationId xmlns:a16="http://schemas.microsoft.com/office/drawing/2014/main" id="{8F6CD9A0-AD40-2646-8F3B-B70001AD7A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e 105">
            <a:extLst>
              <a:ext uri="{FF2B5EF4-FFF2-40B4-BE49-F238E27FC236}">
                <a16:creationId xmlns:a16="http://schemas.microsoft.com/office/drawing/2014/main" id="{8B18F7D1-B0F6-984E-AAC4-67CBF6B2B398}"/>
              </a:ext>
            </a:extLst>
          </p:cNvPr>
          <p:cNvGrpSpPr/>
          <p:nvPr/>
        </p:nvGrpSpPr>
        <p:grpSpPr>
          <a:xfrm rot="16200000">
            <a:off x="4026070" y="5814356"/>
            <a:ext cx="99300" cy="110843"/>
            <a:chOff x="8220773" y="5859391"/>
            <a:chExt cx="99300" cy="110843"/>
          </a:xfrm>
        </p:grpSpPr>
        <p:cxnSp>
          <p:nvCxnSpPr>
            <p:cNvPr id="107" name="Connecteur droit 106">
              <a:extLst>
                <a:ext uri="{FF2B5EF4-FFF2-40B4-BE49-F238E27FC236}">
                  <a16:creationId xmlns:a16="http://schemas.microsoft.com/office/drawing/2014/main" id="{EC7B0A35-BB2C-4A4D-AC51-87DDEAEEDE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>
              <a:extLst>
                <a:ext uri="{FF2B5EF4-FFF2-40B4-BE49-F238E27FC236}">
                  <a16:creationId xmlns:a16="http://schemas.microsoft.com/office/drawing/2014/main" id="{9DCFA543-9E23-BF44-88AA-9456218804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AA0D309E-8C73-D146-8359-06674664FD29}"/>
              </a:ext>
            </a:extLst>
          </p:cNvPr>
          <p:cNvGrpSpPr/>
          <p:nvPr/>
        </p:nvGrpSpPr>
        <p:grpSpPr>
          <a:xfrm rot="16200000">
            <a:off x="2319921" y="4893430"/>
            <a:ext cx="99300" cy="110843"/>
            <a:chOff x="8220773" y="5859391"/>
            <a:chExt cx="99300" cy="110843"/>
          </a:xfrm>
        </p:grpSpPr>
        <p:cxnSp>
          <p:nvCxnSpPr>
            <p:cNvPr id="110" name="Connecteur droit 109">
              <a:extLst>
                <a:ext uri="{FF2B5EF4-FFF2-40B4-BE49-F238E27FC236}">
                  <a16:creationId xmlns:a16="http://schemas.microsoft.com/office/drawing/2014/main" id="{EEDC1608-0932-934E-B18F-B7E91F4A8B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cteur droit 110">
              <a:extLst>
                <a:ext uri="{FF2B5EF4-FFF2-40B4-BE49-F238E27FC236}">
                  <a16:creationId xmlns:a16="http://schemas.microsoft.com/office/drawing/2014/main" id="{185F35B5-264E-1644-8BD6-B1688C71FA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e 111">
            <a:extLst>
              <a:ext uri="{FF2B5EF4-FFF2-40B4-BE49-F238E27FC236}">
                <a16:creationId xmlns:a16="http://schemas.microsoft.com/office/drawing/2014/main" id="{619191CA-AA49-034D-BE2B-0F670BA50729}"/>
              </a:ext>
            </a:extLst>
          </p:cNvPr>
          <p:cNvGrpSpPr/>
          <p:nvPr/>
        </p:nvGrpSpPr>
        <p:grpSpPr>
          <a:xfrm rot="5400000">
            <a:off x="1535547" y="4090954"/>
            <a:ext cx="99300" cy="110843"/>
            <a:chOff x="8220773" y="5859391"/>
            <a:chExt cx="99300" cy="110843"/>
          </a:xfrm>
        </p:grpSpPr>
        <p:cxnSp>
          <p:nvCxnSpPr>
            <p:cNvPr id="113" name="Connecteur droit 112">
              <a:extLst>
                <a:ext uri="{FF2B5EF4-FFF2-40B4-BE49-F238E27FC236}">
                  <a16:creationId xmlns:a16="http://schemas.microsoft.com/office/drawing/2014/main" id="{4921CD1C-ABA4-3B4A-832B-539F792921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eur droit 113">
              <a:extLst>
                <a:ext uri="{FF2B5EF4-FFF2-40B4-BE49-F238E27FC236}">
                  <a16:creationId xmlns:a16="http://schemas.microsoft.com/office/drawing/2014/main" id="{CD1D408F-52CD-474A-9F00-F5F990BF3D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162E29D4-CD48-A74A-8544-8B300A84432B}"/>
              </a:ext>
            </a:extLst>
          </p:cNvPr>
          <p:cNvGrpSpPr/>
          <p:nvPr/>
        </p:nvGrpSpPr>
        <p:grpSpPr>
          <a:xfrm>
            <a:off x="1533636" y="4886988"/>
            <a:ext cx="99300" cy="110843"/>
            <a:chOff x="8220773" y="5859391"/>
            <a:chExt cx="99300" cy="110843"/>
          </a:xfrm>
        </p:grpSpPr>
        <p:cxnSp>
          <p:nvCxnSpPr>
            <p:cNvPr id="116" name="Connecteur droit 115">
              <a:extLst>
                <a:ext uri="{FF2B5EF4-FFF2-40B4-BE49-F238E27FC236}">
                  <a16:creationId xmlns:a16="http://schemas.microsoft.com/office/drawing/2014/main" id="{7DB9D043-7D15-9D47-BD42-927C9191AA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cteur droit 116">
              <a:extLst>
                <a:ext uri="{FF2B5EF4-FFF2-40B4-BE49-F238E27FC236}">
                  <a16:creationId xmlns:a16="http://schemas.microsoft.com/office/drawing/2014/main" id="{5D2D7549-36CF-1B44-BF89-F7C06D0903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e 117">
            <a:extLst>
              <a:ext uri="{FF2B5EF4-FFF2-40B4-BE49-F238E27FC236}">
                <a16:creationId xmlns:a16="http://schemas.microsoft.com/office/drawing/2014/main" id="{98267089-3254-1642-AF25-84162994D97B}"/>
              </a:ext>
            </a:extLst>
          </p:cNvPr>
          <p:cNvGrpSpPr/>
          <p:nvPr/>
        </p:nvGrpSpPr>
        <p:grpSpPr>
          <a:xfrm rot="10800000">
            <a:off x="2318957" y="4099072"/>
            <a:ext cx="99300" cy="110843"/>
            <a:chOff x="8220773" y="5859391"/>
            <a:chExt cx="99300" cy="110843"/>
          </a:xfrm>
        </p:grpSpPr>
        <p:cxnSp>
          <p:nvCxnSpPr>
            <p:cNvPr id="119" name="Connecteur droit 118">
              <a:extLst>
                <a:ext uri="{FF2B5EF4-FFF2-40B4-BE49-F238E27FC236}">
                  <a16:creationId xmlns:a16="http://schemas.microsoft.com/office/drawing/2014/main" id="{93104056-6C48-C144-B1B2-717214E02F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119">
              <a:extLst>
                <a:ext uri="{FF2B5EF4-FFF2-40B4-BE49-F238E27FC236}">
                  <a16:creationId xmlns:a16="http://schemas.microsoft.com/office/drawing/2014/main" id="{E3E2C581-7B80-2947-B20A-CBDC8661A1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7" name="Connecteur droit avec flèche 136">
            <a:extLst>
              <a:ext uri="{FF2B5EF4-FFF2-40B4-BE49-F238E27FC236}">
                <a16:creationId xmlns:a16="http://schemas.microsoft.com/office/drawing/2014/main" id="{88108A62-8980-0645-A405-E591E57F4941}"/>
              </a:ext>
            </a:extLst>
          </p:cNvPr>
          <p:cNvCxnSpPr>
            <a:cxnSpLocks/>
          </p:cNvCxnSpPr>
          <p:nvPr/>
        </p:nvCxnSpPr>
        <p:spPr>
          <a:xfrm flipH="1" flipV="1">
            <a:off x="3565137" y="3569218"/>
            <a:ext cx="424042" cy="252073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avec flèche 138">
            <a:extLst>
              <a:ext uri="{FF2B5EF4-FFF2-40B4-BE49-F238E27FC236}">
                <a16:creationId xmlns:a16="http://schemas.microsoft.com/office/drawing/2014/main" id="{5FC23ADB-0EB3-304A-9BB7-73C8A6359562}"/>
              </a:ext>
            </a:extLst>
          </p:cNvPr>
          <p:cNvCxnSpPr>
            <a:cxnSpLocks/>
            <a:stCxn id="65" idx="1"/>
          </p:cNvCxnSpPr>
          <p:nvPr/>
        </p:nvCxnSpPr>
        <p:spPr>
          <a:xfrm flipH="1">
            <a:off x="3370355" y="4103294"/>
            <a:ext cx="584833" cy="62657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avec flèche 141">
            <a:extLst>
              <a:ext uri="{FF2B5EF4-FFF2-40B4-BE49-F238E27FC236}">
                <a16:creationId xmlns:a16="http://schemas.microsoft.com/office/drawing/2014/main" id="{5F2422BF-D076-B746-AD37-D724B7E876AD}"/>
              </a:ext>
            </a:extLst>
          </p:cNvPr>
          <p:cNvCxnSpPr>
            <a:cxnSpLocks/>
          </p:cNvCxnSpPr>
          <p:nvPr/>
        </p:nvCxnSpPr>
        <p:spPr>
          <a:xfrm flipH="1">
            <a:off x="3989179" y="4426459"/>
            <a:ext cx="205127" cy="291674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necteur droit avec flèche 144">
            <a:extLst>
              <a:ext uri="{FF2B5EF4-FFF2-40B4-BE49-F238E27FC236}">
                <a16:creationId xmlns:a16="http://schemas.microsoft.com/office/drawing/2014/main" id="{EE693194-33F5-044B-86A1-9DA2E1C24DC6}"/>
              </a:ext>
            </a:extLst>
          </p:cNvPr>
          <p:cNvCxnSpPr>
            <a:cxnSpLocks/>
          </p:cNvCxnSpPr>
          <p:nvPr/>
        </p:nvCxnSpPr>
        <p:spPr>
          <a:xfrm>
            <a:off x="4886256" y="4414294"/>
            <a:ext cx="3199234" cy="1154383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567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12444" y="22959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hjhjk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27287" y="148328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synthèse</a:t>
              </a:r>
            </a:p>
          </p:txBody>
        </p:sp>
      </p:grpSp>
      <p:sp>
        <p:nvSpPr>
          <p:cNvPr id="4" name="Nuage 3">
            <a:extLst>
              <a:ext uri="{FF2B5EF4-FFF2-40B4-BE49-F238E27FC236}">
                <a16:creationId xmlns:a16="http://schemas.microsoft.com/office/drawing/2014/main" id="{D21ADA47-C891-A049-A778-467E9CEAD4DE}"/>
              </a:ext>
            </a:extLst>
          </p:cNvPr>
          <p:cNvSpPr/>
          <p:nvPr/>
        </p:nvSpPr>
        <p:spPr>
          <a:xfrm>
            <a:off x="5101939" y="2941829"/>
            <a:ext cx="1975104" cy="1316736"/>
          </a:xfrm>
          <a:prstGeom prst="cloud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Figures</a:t>
            </a:r>
          </a:p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planes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21D5379-7D49-AF41-A6A8-4825BD12AB8E}"/>
              </a:ext>
            </a:extLst>
          </p:cNvPr>
          <p:cNvSpPr/>
          <p:nvPr/>
        </p:nvSpPr>
        <p:spPr>
          <a:xfrm>
            <a:off x="5456571" y="1246350"/>
            <a:ext cx="1085850" cy="108585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619AAD8-2437-6740-9090-756E749701E1}"/>
              </a:ext>
            </a:extLst>
          </p:cNvPr>
          <p:cNvCxnSpPr>
            <a:cxnSpLocks/>
          </p:cNvCxnSpPr>
          <p:nvPr/>
        </p:nvCxnSpPr>
        <p:spPr>
          <a:xfrm>
            <a:off x="5999496" y="1789275"/>
            <a:ext cx="464366" cy="2812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B9A1D5B-AA6E-284F-A427-BB77FD6A9691}"/>
              </a:ext>
            </a:extLst>
          </p:cNvPr>
          <p:cNvCxnSpPr>
            <a:cxnSpLocks/>
            <a:endCxn id="3" idx="0"/>
          </p:cNvCxnSpPr>
          <p:nvPr/>
        </p:nvCxnSpPr>
        <p:spPr>
          <a:xfrm flipV="1">
            <a:off x="5999496" y="1246350"/>
            <a:ext cx="0" cy="54292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303F558-2646-A347-A360-FE73AC8CB14B}"/>
              </a:ext>
            </a:extLst>
          </p:cNvPr>
          <p:cNvCxnSpPr>
            <a:cxnSpLocks/>
          </p:cNvCxnSpPr>
          <p:nvPr/>
        </p:nvCxnSpPr>
        <p:spPr>
          <a:xfrm>
            <a:off x="5943473" y="1458686"/>
            <a:ext cx="12186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7FD96564-2563-6D4A-94AD-E75565C4FC23}"/>
              </a:ext>
            </a:extLst>
          </p:cNvPr>
          <p:cNvCxnSpPr>
            <a:cxnSpLocks/>
          </p:cNvCxnSpPr>
          <p:nvPr/>
        </p:nvCxnSpPr>
        <p:spPr>
          <a:xfrm>
            <a:off x="5943475" y="1502231"/>
            <a:ext cx="12186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1D48EB4F-D0E9-7C42-9AD4-2246EFF5654F}"/>
              </a:ext>
            </a:extLst>
          </p:cNvPr>
          <p:cNvCxnSpPr>
            <a:cxnSpLocks/>
          </p:cNvCxnSpPr>
          <p:nvPr/>
        </p:nvCxnSpPr>
        <p:spPr>
          <a:xfrm flipV="1">
            <a:off x="6089491" y="1803790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C1DA18F-50CC-4347-AC25-73D864362D45}"/>
              </a:ext>
            </a:extLst>
          </p:cNvPr>
          <p:cNvCxnSpPr>
            <a:cxnSpLocks/>
          </p:cNvCxnSpPr>
          <p:nvPr/>
        </p:nvCxnSpPr>
        <p:spPr>
          <a:xfrm flipV="1">
            <a:off x="6125779" y="1832821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BE5745A7-C028-CA4F-A346-B07039C73749}"/>
              </a:ext>
            </a:extLst>
          </p:cNvPr>
          <p:cNvSpPr txBox="1"/>
          <p:nvPr/>
        </p:nvSpPr>
        <p:spPr>
          <a:xfrm>
            <a:off x="5521445" y="892367"/>
            <a:ext cx="10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CERCLE</a:t>
            </a:r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FE3FE774-78D5-334A-B91C-787BF59C09F5}"/>
              </a:ext>
            </a:extLst>
          </p:cNvPr>
          <p:cNvSpPr/>
          <p:nvPr/>
        </p:nvSpPr>
        <p:spPr>
          <a:xfrm>
            <a:off x="8888826" y="1386530"/>
            <a:ext cx="950259" cy="1022778"/>
          </a:xfrm>
          <a:prstGeom prst="triangle">
            <a:avLst>
              <a:gd name="adj" fmla="val 25772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7B9A09B2-5100-B34A-85D2-3AA89EE8176D}"/>
              </a:ext>
            </a:extLst>
          </p:cNvPr>
          <p:cNvSpPr/>
          <p:nvPr/>
        </p:nvSpPr>
        <p:spPr>
          <a:xfrm>
            <a:off x="9532197" y="2576205"/>
            <a:ext cx="1607721" cy="917363"/>
          </a:xfrm>
          <a:prstGeom prst="triangl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Triangle 29">
            <a:extLst>
              <a:ext uri="{FF2B5EF4-FFF2-40B4-BE49-F238E27FC236}">
                <a16:creationId xmlns:a16="http://schemas.microsoft.com/office/drawing/2014/main" id="{72932BD0-9DF3-2743-94E9-08A41B536D50}"/>
              </a:ext>
            </a:extLst>
          </p:cNvPr>
          <p:cNvSpPr/>
          <p:nvPr/>
        </p:nvSpPr>
        <p:spPr>
          <a:xfrm>
            <a:off x="9146969" y="5006629"/>
            <a:ext cx="1384232" cy="1124096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riangle 30">
            <a:extLst>
              <a:ext uri="{FF2B5EF4-FFF2-40B4-BE49-F238E27FC236}">
                <a16:creationId xmlns:a16="http://schemas.microsoft.com/office/drawing/2014/main" id="{E1C17A70-A25E-A940-B038-B70FBAC4115C}"/>
              </a:ext>
            </a:extLst>
          </p:cNvPr>
          <p:cNvSpPr/>
          <p:nvPr/>
        </p:nvSpPr>
        <p:spPr>
          <a:xfrm>
            <a:off x="9945486" y="3867580"/>
            <a:ext cx="1306209" cy="1034957"/>
          </a:xfrm>
          <a:prstGeom prst="triangl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AE9AB88B-DC5C-1545-BD8C-2CCC4F7B77DA}"/>
              </a:ext>
            </a:extLst>
          </p:cNvPr>
          <p:cNvCxnSpPr>
            <a:cxnSpLocks/>
          </p:cNvCxnSpPr>
          <p:nvPr/>
        </p:nvCxnSpPr>
        <p:spPr>
          <a:xfrm>
            <a:off x="9917292" y="2964728"/>
            <a:ext cx="95042" cy="7015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B35FD475-0631-AD4C-B853-95A29176927E}"/>
              </a:ext>
            </a:extLst>
          </p:cNvPr>
          <p:cNvCxnSpPr>
            <a:cxnSpLocks/>
          </p:cNvCxnSpPr>
          <p:nvPr/>
        </p:nvCxnSpPr>
        <p:spPr>
          <a:xfrm flipH="1">
            <a:off x="10634686" y="2941829"/>
            <a:ext cx="97484" cy="9305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B27758DF-E6DF-F84A-895F-F6391D711917}"/>
              </a:ext>
            </a:extLst>
          </p:cNvPr>
          <p:cNvCxnSpPr>
            <a:cxnSpLocks/>
          </p:cNvCxnSpPr>
          <p:nvPr/>
        </p:nvCxnSpPr>
        <p:spPr>
          <a:xfrm flipH="1">
            <a:off x="9146969" y="6019882"/>
            <a:ext cx="99299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883169AF-AD40-4244-A5F2-5AEF1CC9DC47}"/>
              </a:ext>
            </a:extLst>
          </p:cNvPr>
          <p:cNvCxnSpPr>
            <a:cxnSpLocks/>
          </p:cNvCxnSpPr>
          <p:nvPr/>
        </p:nvCxnSpPr>
        <p:spPr>
          <a:xfrm flipH="1">
            <a:off x="9246268" y="6019882"/>
            <a:ext cx="1" cy="110843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BFD34D17-8FAB-AA4F-B2C8-2839680482D1}"/>
              </a:ext>
            </a:extLst>
          </p:cNvPr>
          <p:cNvSpPr/>
          <p:nvPr/>
        </p:nvSpPr>
        <p:spPr>
          <a:xfrm>
            <a:off x="10194426" y="4354830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DA3E721-0A0A-7B42-85DC-AC9CD7DB7C38}"/>
              </a:ext>
            </a:extLst>
          </p:cNvPr>
          <p:cNvSpPr/>
          <p:nvPr/>
        </p:nvSpPr>
        <p:spPr>
          <a:xfrm>
            <a:off x="10528194" y="4839738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7692A982-2D54-2749-A6FC-3FCE147D8072}"/>
              </a:ext>
            </a:extLst>
          </p:cNvPr>
          <p:cNvSpPr/>
          <p:nvPr/>
        </p:nvSpPr>
        <p:spPr>
          <a:xfrm>
            <a:off x="10869519" y="4357350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B2630BA-7AA0-624A-8F4E-855298906B16}"/>
              </a:ext>
            </a:extLst>
          </p:cNvPr>
          <p:cNvSpPr txBox="1"/>
          <p:nvPr/>
        </p:nvSpPr>
        <p:spPr>
          <a:xfrm>
            <a:off x="10336057" y="1317565"/>
            <a:ext cx="148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TRIANGLES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69CC27D8-31A9-464C-B84C-F54C220520C1}"/>
              </a:ext>
            </a:extLst>
          </p:cNvPr>
          <p:cNvSpPr txBox="1"/>
          <p:nvPr/>
        </p:nvSpPr>
        <p:spPr>
          <a:xfrm>
            <a:off x="8486625" y="2428499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latin typeface="Century Gothic" panose="020B0502020202020204" pitchFamily="34" charset="0"/>
              </a:rPr>
              <a:t>quelconque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14ED374A-4CC4-5D44-AED1-FDED09DDBF4A}"/>
              </a:ext>
            </a:extLst>
          </p:cNvPr>
          <p:cNvSpPr txBox="1"/>
          <p:nvPr/>
        </p:nvSpPr>
        <p:spPr>
          <a:xfrm>
            <a:off x="9551738" y="3430554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isocèle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C6114692-751A-DC4A-A1E8-1371CD090EDC}"/>
              </a:ext>
            </a:extLst>
          </p:cNvPr>
          <p:cNvSpPr txBox="1"/>
          <p:nvPr/>
        </p:nvSpPr>
        <p:spPr>
          <a:xfrm>
            <a:off x="9793019" y="4895108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équilatéral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607484B8-E69A-624A-A020-72E926B1702F}"/>
              </a:ext>
            </a:extLst>
          </p:cNvPr>
          <p:cNvSpPr txBox="1"/>
          <p:nvPr/>
        </p:nvSpPr>
        <p:spPr>
          <a:xfrm>
            <a:off x="9032458" y="6131605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rectangle</a:t>
            </a:r>
          </a:p>
        </p:txBody>
      </p:sp>
      <p:sp>
        <p:nvSpPr>
          <p:cNvPr id="51" name="Forme libre 50">
            <a:extLst>
              <a:ext uri="{FF2B5EF4-FFF2-40B4-BE49-F238E27FC236}">
                <a16:creationId xmlns:a16="http://schemas.microsoft.com/office/drawing/2014/main" id="{7E8D2D0A-2210-684F-9BD7-538A8AE4FF52}"/>
              </a:ext>
            </a:extLst>
          </p:cNvPr>
          <p:cNvSpPr/>
          <p:nvPr/>
        </p:nvSpPr>
        <p:spPr>
          <a:xfrm>
            <a:off x="7666282" y="1246351"/>
            <a:ext cx="3803030" cy="5451324"/>
          </a:xfrm>
          <a:custGeom>
            <a:avLst/>
            <a:gdLst>
              <a:gd name="connsiteX0" fmla="*/ 465342 w 3803030"/>
              <a:gd name="connsiteY0" fmla="*/ 317066 h 5104297"/>
              <a:gd name="connsiteX1" fmla="*/ 2392113 w 3803030"/>
              <a:gd name="connsiteY1" fmla="*/ 121123 h 5104297"/>
              <a:gd name="connsiteX2" fmla="*/ 3747385 w 3803030"/>
              <a:gd name="connsiteY2" fmla="*/ 2178523 h 5104297"/>
              <a:gd name="connsiteX3" fmla="*/ 3355499 w 3803030"/>
              <a:gd name="connsiteY3" fmla="*/ 4546166 h 5104297"/>
              <a:gd name="connsiteX4" fmla="*/ 1657328 w 3803030"/>
              <a:gd name="connsiteY4" fmla="*/ 5101337 h 5104297"/>
              <a:gd name="connsiteX5" fmla="*/ 563313 w 3803030"/>
              <a:gd name="connsiteY5" fmla="*/ 4415537 h 5104297"/>
              <a:gd name="connsiteX6" fmla="*/ 1004185 w 3803030"/>
              <a:gd name="connsiteY6" fmla="*/ 3027609 h 5104297"/>
              <a:gd name="connsiteX7" fmla="*/ 1445056 w 3803030"/>
              <a:gd name="connsiteY7" fmla="*/ 2292823 h 5104297"/>
              <a:gd name="connsiteX8" fmla="*/ 987856 w 3803030"/>
              <a:gd name="connsiteY8" fmla="*/ 1721323 h 5104297"/>
              <a:gd name="connsiteX9" fmla="*/ 24470 w 3803030"/>
              <a:gd name="connsiteY9" fmla="*/ 953880 h 5104297"/>
              <a:gd name="connsiteX10" fmla="*/ 465342 w 3803030"/>
              <a:gd name="connsiteY10" fmla="*/ 317066 h 510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03030" h="5104297">
                <a:moveTo>
                  <a:pt x="465342" y="317066"/>
                </a:moveTo>
                <a:cubicBezTo>
                  <a:pt x="859949" y="178273"/>
                  <a:pt x="1845106" y="-189120"/>
                  <a:pt x="2392113" y="121123"/>
                </a:cubicBezTo>
                <a:cubicBezTo>
                  <a:pt x="2939120" y="431366"/>
                  <a:pt x="3586821" y="1441016"/>
                  <a:pt x="3747385" y="2178523"/>
                </a:cubicBezTo>
                <a:cubicBezTo>
                  <a:pt x="3907949" y="2916030"/>
                  <a:pt x="3703842" y="4059030"/>
                  <a:pt x="3355499" y="4546166"/>
                </a:cubicBezTo>
                <a:cubicBezTo>
                  <a:pt x="3007156" y="5033302"/>
                  <a:pt x="2122692" y="5123108"/>
                  <a:pt x="1657328" y="5101337"/>
                </a:cubicBezTo>
                <a:cubicBezTo>
                  <a:pt x="1191964" y="5079566"/>
                  <a:pt x="672170" y="4761158"/>
                  <a:pt x="563313" y="4415537"/>
                </a:cubicBezTo>
                <a:cubicBezTo>
                  <a:pt x="454456" y="4069916"/>
                  <a:pt x="857228" y="3381395"/>
                  <a:pt x="1004185" y="3027609"/>
                </a:cubicBezTo>
                <a:cubicBezTo>
                  <a:pt x="1151142" y="2673823"/>
                  <a:pt x="1447778" y="2510537"/>
                  <a:pt x="1445056" y="2292823"/>
                </a:cubicBezTo>
                <a:cubicBezTo>
                  <a:pt x="1442335" y="2075109"/>
                  <a:pt x="1224620" y="1944480"/>
                  <a:pt x="987856" y="1721323"/>
                </a:cubicBezTo>
                <a:cubicBezTo>
                  <a:pt x="751092" y="1498166"/>
                  <a:pt x="108834" y="1190644"/>
                  <a:pt x="24470" y="953880"/>
                </a:cubicBezTo>
                <a:cubicBezTo>
                  <a:pt x="-59894" y="717116"/>
                  <a:pt x="70735" y="455859"/>
                  <a:pt x="465342" y="317066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E06E6CF8-842C-B148-97AC-9008674D367B}"/>
              </a:ext>
            </a:extLst>
          </p:cNvPr>
          <p:cNvSpPr txBox="1"/>
          <p:nvPr/>
        </p:nvSpPr>
        <p:spPr>
          <a:xfrm>
            <a:off x="6332159" y="2478122"/>
            <a:ext cx="148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Compas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DFC5AB4-7252-DD48-A524-9DCC3FFF1F8E}"/>
              </a:ext>
            </a:extLst>
          </p:cNvPr>
          <p:cNvSpPr/>
          <p:nvPr/>
        </p:nvSpPr>
        <p:spPr>
          <a:xfrm>
            <a:off x="1522175" y="4097648"/>
            <a:ext cx="902837" cy="908981"/>
          </a:xfrm>
          <a:prstGeom prst="rect">
            <a:avLst/>
          </a:prstGeom>
          <a:solidFill>
            <a:schemeClr val="bg1"/>
          </a:solidFill>
          <a:ln w="1905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C325DBB-F165-9E48-88FF-E52BA3545A36}"/>
              </a:ext>
            </a:extLst>
          </p:cNvPr>
          <p:cNvSpPr/>
          <p:nvPr/>
        </p:nvSpPr>
        <p:spPr>
          <a:xfrm>
            <a:off x="2727892" y="5100881"/>
            <a:ext cx="1407142" cy="828481"/>
          </a:xfrm>
          <a:prstGeom prst="rect">
            <a:avLst/>
          </a:prstGeom>
          <a:solidFill>
            <a:schemeClr val="bg1"/>
          </a:solidFill>
          <a:ln w="1905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Losange 55">
            <a:extLst>
              <a:ext uri="{FF2B5EF4-FFF2-40B4-BE49-F238E27FC236}">
                <a16:creationId xmlns:a16="http://schemas.microsoft.com/office/drawing/2014/main" id="{D8FFC820-9944-A842-9367-32BA3A922A05}"/>
              </a:ext>
            </a:extLst>
          </p:cNvPr>
          <p:cNvSpPr/>
          <p:nvPr/>
        </p:nvSpPr>
        <p:spPr>
          <a:xfrm>
            <a:off x="2925277" y="1238614"/>
            <a:ext cx="1012372" cy="1245611"/>
          </a:xfrm>
          <a:prstGeom prst="diamond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Parallélogramme 56">
            <a:extLst>
              <a:ext uri="{FF2B5EF4-FFF2-40B4-BE49-F238E27FC236}">
                <a16:creationId xmlns:a16="http://schemas.microsoft.com/office/drawing/2014/main" id="{489037E1-0B64-0848-9752-4C1E6B727026}"/>
              </a:ext>
            </a:extLst>
          </p:cNvPr>
          <p:cNvSpPr/>
          <p:nvPr/>
        </p:nvSpPr>
        <p:spPr>
          <a:xfrm>
            <a:off x="1661682" y="2837731"/>
            <a:ext cx="1258464" cy="639363"/>
          </a:xfrm>
          <a:prstGeom prst="parallelogram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21217317-21DB-E941-920C-377E3157FBB1}"/>
              </a:ext>
            </a:extLst>
          </p:cNvPr>
          <p:cNvSpPr txBox="1"/>
          <p:nvPr/>
        </p:nvSpPr>
        <p:spPr>
          <a:xfrm>
            <a:off x="340688" y="6019882"/>
            <a:ext cx="1928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QUADRILATÈRES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A096C41D-C8BA-9E4C-B7ED-49B37A84A704}"/>
              </a:ext>
            </a:extLst>
          </p:cNvPr>
          <p:cNvSpPr txBox="1"/>
          <p:nvPr/>
        </p:nvSpPr>
        <p:spPr>
          <a:xfrm>
            <a:off x="2620761" y="5875786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rectangle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B87C835B-F8D0-5144-9FA0-67A02B3FA9C4}"/>
              </a:ext>
            </a:extLst>
          </p:cNvPr>
          <p:cNvSpPr txBox="1"/>
          <p:nvPr/>
        </p:nvSpPr>
        <p:spPr>
          <a:xfrm>
            <a:off x="1178393" y="4981494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carré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2DF358A0-1B08-1C47-8672-401DB45EC75E}"/>
              </a:ext>
            </a:extLst>
          </p:cNvPr>
          <p:cNvSpPr txBox="1"/>
          <p:nvPr/>
        </p:nvSpPr>
        <p:spPr>
          <a:xfrm>
            <a:off x="1141180" y="3451959"/>
            <a:ext cx="227149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parallélogramme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3BB1F587-C483-AF4C-8E93-23562A329164}"/>
              </a:ext>
            </a:extLst>
          </p:cNvPr>
          <p:cNvSpPr txBox="1"/>
          <p:nvPr/>
        </p:nvSpPr>
        <p:spPr>
          <a:xfrm>
            <a:off x="1382275" y="2035810"/>
            <a:ext cx="227149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losange</a:t>
            </a:r>
          </a:p>
        </p:txBody>
      </p:sp>
      <p:sp>
        <p:nvSpPr>
          <p:cNvPr id="64" name="Forme libre 63">
            <a:extLst>
              <a:ext uri="{FF2B5EF4-FFF2-40B4-BE49-F238E27FC236}">
                <a16:creationId xmlns:a16="http://schemas.microsoft.com/office/drawing/2014/main" id="{66781DAC-4A18-9344-9ADC-75B85BC55BB4}"/>
              </a:ext>
            </a:extLst>
          </p:cNvPr>
          <p:cNvSpPr/>
          <p:nvPr/>
        </p:nvSpPr>
        <p:spPr>
          <a:xfrm>
            <a:off x="864034" y="982438"/>
            <a:ext cx="3827473" cy="5465388"/>
          </a:xfrm>
          <a:custGeom>
            <a:avLst/>
            <a:gdLst>
              <a:gd name="connsiteX0" fmla="*/ 1666895 w 3827473"/>
              <a:gd name="connsiteY0" fmla="*/ 323848 h 5465388"/>
              <a:gd name="connsiteX1" fmla="*/ 2548637 w 3827473"/>
              <a:gd name="connsiteY1" fmla="*/ 13605 h 5465388"/>
              <a:gd name="connsiteX2" fmla="*/ 3593666 w 3827473"/>
              <a:gd name="connsiteY2" fmla="*/ 748391 h 5465388"/>
              <a:gd name="connsiteX3" fmla="*/ 3348737 w 3827473"/>
              <a:gd name="connsiteY3" fmla="*/ 1858733 h 5465388"/>
              <a:gd name="connsiteX4" fmla="*/ 2695595 w 3827473"/>
              <a:gd name="connsiteY4" fmla="*/ 2495548 h 5465388"/>
              <a:gd name="connsiteX5" fmla="*/ 2369023 w 3827473"/>
              <a:gd name="connsiteY5" fmla="*/ 3148691 h 5465388"/>
              <a:gd name="connsiteX6" fmla="*/ 2466995 w 3827473"/>
              <a:gd name="connsiteY6" fmla="*/ 3687533 h 5465388"/>
              <a:gd name="connsiteX7" fmla="*/ 3218109 w 3827473"/>
              <a:gd name="connsiteY7" fmla="*/ 3834491 h 5465388"/>
              <a:gd name="connsiteX8" fmla="*/ 3756952 w 3827473"/>
              <a:gd name="connsiteY8" fmla="*/ 4128405 h 5465388"/>
              <a:gd name="connsiteX9" fmla="*/ 3773280 w 3827473"/>
              <a:gd name="connsiteY9" fmla="*/ 4895848 h 5465388"/>
              <a:gd name="connsiteX10" fmla="*/ 3316080 w 3827473"/>
              <a:gd name="connsiteY10" fmla="*/ 5418362 h 5465388"/>
              <a:gd name="connsiteX11" fmla="*/ 2450666 w 3827473"/>
              <a:gd name="connsiteY11" fmla="*/ 5418362 h 5465388"/>
              <a:gd name="connsiteX12" fmla="*/ 1666895 w 3827473"/>
              <a:gd name="connsiteY12" fmla="*/ 5222419 h 5465388"/>
              <a:gd name="connsiteX13" fmla="*/ 1291337 w 3827473"/>
              <a:gd name="connsiteY13" fmla="*/ 4699905 h 5465388"/>
              <a:gd name="connsiteX14" fmla="*/ 621866 w 3827473"/>
              <a:gd name="connsiteY14" fmla="*/ 4405991 h 5465388"/>
              <a:gd name="connsiteX15" fmla="*/ 34037 w 3827473"/>
              <a:gd name="connsiteY15" fmla="*/ 3573233 h 5465388"/>
              <a:gd name="connsiteX16" fmla="*/ 115680 w 3827473"/>
              <a:gd name="connsiteY16" fmla="*/ 2413905 h 5465388"/>
              <a:gd name="connsiteX17" fmla="*/ 491237 w 3827473"/>
              <a:gd name="connsiteY17" fmla="*/ 1581148 h 5465388"/>
              <a:gd name="connsiteX18" fmla="*/ 964766 w 3827473"/>
              <a:gd name="connsiteY18" fmla="*/ 976991 h 5465388"/>
              <a:gd name="connsiteX19" fmla="*/ 1666895 w 3827473"/>
              <a:gd name="connsiteY19" fmla="*/ 323848 h 546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27473" h="5465388">
                <a:moveTo>
                  <a:pt x="1666895" y="323848"/>
                </a:moveTo>
                <a:cubicBezTo>
                  <a:pt x="1930873" y="163284"/>
                  <a:pt x="2227509" y="-57152"/>
                  <a:pt x="2548637" y="13605"/>
                </a:cubicBezTo>
                <a:cubicBezTo>
                  <a:pt x="2869765" y="84362"/>
                  <a:pt x="3460316" y="440870"/>
                  <a:pt x="3593666" y="748391"/>
                </a:cubicBezTo>
                <a:cubicBezTo>
                  <a:pt x="3727016" y="1055912"/>
                  <a:pt x="3498416" y="1567540"/>
                  <a:pt x="3348737" y="1858733"/>
                </a:cubicBezTo>
                <a:cubicBezTo>
                  <a:pt x="3199058" y="2149926"/>
                  <a:pt x="2858881" y="2280555"/>
                  <a:pt x="2695595" y="2495548"/>
                </a:cubicBezTo>
                <a:cubicBezTo>
                  <a:pt x="2532309" y="2710541"/>
                  <a:pt x="2407123" y="2950027"/>
                  <a:pt x="2369023" y="3148691"/>
                </a:cubicBezTo>
                <a:cubicBezTo>
                  <a:pt x="2330923" y="3347355"/>
                  <a:pt x="2325481" y="3573233"/>
                  <a:pt x="2466995" y="3687533"/>
                </a:cubicBezTo>
                <a:cubicBezTo>
                  <a:pt x="2608509" y="3801833"/>
                  <a:pt x="3003116" y="3761012"/>
                  <a:pt x="3218109" y="3834491"/>
                </a:cubicBezTo>
                <a:cubicBezTo>
                  <a:pt x="3433102" y="3907970"/>
                  <a:pt x="3664424" y="3951512"/>
                  <a:pt x="3756952" y="4128405"/>
                </a:cubicBezTo>
                <a:cubicBezTo>
                  <a:pt x="3849480" y="4305298"/>
                  <a:pt x="3846759" y="4680855"/>
                  <a:pt x="3773280" y="4895848"/>
                </a:cubicBezTo>
                <a:cubicBezTo>
                  <a:pt x="3699801" y="5110841"/>
                  <a:pt x="3536516" y="5331276"/>
                  <a:pt x="3316080" y="5418362"/>
                </a:cubicBezTo>
                <a:cubicBezTo>
                  <a:pt x="3095644" y="5505448"/>
                  <a:pt x="2725530" y="5451019"/>
                  <a:pt x="2450666" y="5418362"/>
                </a:cubicBezTo>
                <a:cubicBezTo>
                  <a:pt x="2175802" y="5385705"/>
                  <a:pt x="1860117" y="5342162"/>
                  <a:pt x="1666895" y="5222419"/>
                </a:cubicBezTo>
                <a:cubicBezTo>
                  <a:pt x="1473673" y="5102676"/>
                  <a:pt x="1465508" y="4835976"/>
                  <a:pt x="1291337" y="4699905"/>
                </a:cubicBezTo>
                <a:cubicBezTo>
                  <a:pt x="1117165" y="4563834"/>
                  <a:pt x="831416" y="4593770"/>
                  <a:pt x="621866" y="4405991"/>
                </a:cubicBezTo>
                <a:cubicBezTo>
                  <a:pt x="412316" y="4218212"/>
                  <a:pt x="118401" y="3905247"/>
                  <a:pt x="34037" y="3573233"/>
                </a:cubicBezTo>
                <a:cubicBezTo>
                  <a:pt x="-50327" y="3241219"/>
                  <a:pt x="39480" y="2745919"/>
                  <a:pt x="115680" y="2413905"/>
                </a:cubicBezTo>
                <a:cubicBezTo>
                  <a:pt x="191880" y="2081891"/>
                  <a:pt x="349723" y="1820634"/>
                  <a:pt x="491237" y="1581148"/>
                </a:cubicBezTo>
                <a:cubicBezTo>
                  <a:pt x="632751" y="1341662"/>
                  <a:pt x="766102" y="1183820"/>
                  <a:pt x="964766" y="976991"/>
                </a:cubicBezTo>
                <a:cubicBezTo>
                  <a:pt x="1163430" y="770162"/>
                  <a:pt x="1402917" y="484412"/>
                  <a:pt x="1666895" y="323848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04758EC6-FF69-7741-B0B9-E5BAA4D4DEB7}"/>
              </a:ext>
            </a:extLst>
          </p:cNvPr>
          <p:cNvSpPr txBox="1"/>
          <p:nvPr/>
        </p:nvSpPr>
        <p:spPr>
          <a:xfrm>
            <a:off x="3955188" y="3780128"/>
            <a:ext cx="1184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Règle et</a:t>
            </a:r>
          </a:p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équerre</a:t>
            </a:r>
          </a:p>
        </p:txBody>
      </p: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20C4B7C0-C48C-BF49-A731-02E62A776DC0}"/>
              </a:ext>
            </a:extLst>
          </p:cNvPr>
          <p:cNvCxnSpPr>
            <a:cxnSpLocks/>
          </p:cNvCxnSpPr>
          <p:nvPr/>
        </p:nvCxnSpPr>
        <p:spPr>
          <a:xfrm flipV="1">
            <a:off x="3667478" y="1547448"/>
            <a:ext cx="86040" cy="8160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43F48A27-43A0-224D-B91A-82CB1C1F382D}"/>
              </a:ext>
            </a:extLst>
          </p:cNvPr>
          <p:cNvCxnSpPr>
            <a:cxnSpLocks/>
          </p:cNvCxnSpPr>
          <p:nvPr/>
        </p:nvCxnSpPr>
        <p:spPr>
          <a:xfrm flipV="1">
            <a:off x="3129282" y="2132953"/>
            <a:ext cx="86040" cy="8160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3AE9AB47-2323-3A4A-8943-292132EB0F24}"/>
              </a:ext>
            </a:extLst>
          </p:cNvPr>
          <p:cNvCxnSpPr>
            <a:cxnSpLocks/>
          </p:cNvCxnSpPr>
          <p:nvPr/>
        </p:nvCxnSpPr>
        <p:spPr>
          <a:xfrm>
            <a:off x="3653765" y="2144179"/>
            <a:ext cx="56733" cy="5802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1C4633D5-5E8E-E349-8CCF-D86362F0B4EB}"/>
              </a:ext>
            </a:extLst>
          </p:cNvPr>
          <p:cNvCxnSpPr>
            <a:cxnSpLocks/>
          </p:cNvCxnSpPr>
          <p:nvPr/>
        </p:nvCxnSpPr>
        <p:spPr>
          <a:xfrm>
            <a:off x="3146380" y="1522509"/>
            <a:ext cx="56733" cy="5802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0FBE8ABB-A565-AD45-8A0D-063E03DF517D}"/>
              </a:ext>
            </a:extLst>
          </p:cNvPr>
          <p:cNvGrpSpPr/>
          <p:nvPr/>
        </p:nvGrpSpPr>
        <p:grpSpPr>
          <a:xfrm rot="18831845">
            <a:off x="1917112" y="4048324"/>
            <a:ext cx="112965" cy="109937"/>
            <a:chOff x="2955783" y="3067069"/>
            <a:chExt cx="112965" cy="109937"/>
          </a:xfrm>
        </p:grpSpPr>
        <p:cxnSp>
          <p:nvCxnSpPr>
            <p:cNvPr id="74" name="Connecteur droit 73">
              <a:extLst>
                <a:ext uri="{FF2B5EF4-FFF2-40B4-BE49-F238E27FC236}">
                  <a16:creationId xmlns:a16="http://schemas.microsoft.com/office/drawing/2014/main" id="{93439434-4F07-314B-9097-734F2ECBF9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5816FFF7-E5F2-324C-88BE-3CDC1851A6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6E35354D-121F-B541-BCBE-5AC80EC9F0D5}"/>
              </a:ext>
            </a:extLst>
          </p:cNvPr>
          <p:cNvGrpSpPr/>
          <p:nvPr/>
        </p:nvGrpSpPr>
        <p:grpSpPr>
          <a:xfrm rot="18831845">
            <a:off x="1917112" y="4951659"/>
            <a:ext cx="112965" cy="109937"/>
            <a:chOff x="2955783" y="3067069"/>
            <a:chExt cx="112965" cy="109937"/>
          </a:xfrm>
        </p:grpSpPr>
        <p:cxnSp>
          <p:nvCxnSpPr>
            <p:cNvPr id="78" name="Connecteur droit 77">
              <a:extLst>
                <a:ext uri="{FF2B5EF4-FFF2-40B4-BE49-F238E27FC236}">
                  <a16:creationId xmlns:a16="http://schemas.microsoft.com/office/drawing/2014/main" id="{0F8B5674-E1AE-FC49-A83E-C8A8F45C9D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>
              <a:extLst>
                <a:ext uri="{FF2B5EF4-FFF2-40B4-BE49-F238E27FC236}">
                  <a16:creationId xmlns:a16="http://schemas.microsoft.com/office/drawing/2014/main" id="{4567C56B-661C-9D44-B49F-6BC7BC9CE6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CF845BFF-EF90-6A44-A0DE-CD4FACCB3F70}"/>
              </a:ext>
            </a:extLst>
          </p:cNvPr>
          <p:cNvGrpSpPr/>
          <p:nvPr/>
        </p:nvGrpSpPr>
        <p:grpSpPr>
          <a:xfrm rot="2616259">
            <a:off x="2368530" y="4486682"/>
            <a:ext cx="112965" cy="109937"/>
            <a:chOff x="2955783" y="3067069"/>
            <a:chExt cx="112965" cy="109937"/>
          </a:xfrm>
        </p:grpSpPr>
        <p:cxnSp>
          <p:nvCxnSpPr>
            <p:cNvPr id="81" name="Connecteur droit 80">
              <a:extLst>
                <a:ext uri="{FF2B5EF4-FFF2-40B4-BE49-F238E27FC236}">
                  <a16:creationId xmlns:a16="http://schemas.microsoft.com/office/drawing/2014/main" id="{1DC4CBAE-BD19-444D-B173-F6343CD394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>
              <a:extLst>
                <a:ext uri="{FF2B5EF4-FFF2-40B4-BE49-F238E27FC236}">
                  <a16:creationId xmlns:a16="http://schemas.microsoft.com/office/drawing/2014/main" id="{4A961686-ADB9-A84E-968A-9E5AFADB18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e 82">
            <a:extLst>
              <a:ext uri="{FF2B5EF4-FFF2-40B4-BE49-F238E27FC236}">
                <a16:creationId xmlns:a16="http://schemas.microsoft.com/office/drawing/2014/main" id="{0B7D5970-A1E8-454E-9D51-AD44DAFA0649}"/>
              </a:ext>
            </a:extLst>
          </p:cNvPr>
          <p:cNvGrpSpPr/>
          <p:nvPr/>
        </p:nvGrpSpPr>
        <p:grpSpPr>
          <a:xfrm rot="2616259">
            <a:off x="1465343" y="4514564"/>
            <a:ext cx="112965" cy="109937"/>
            <a:chOff x="2955783" y="3067069"/>
            <a:chExt cx="112965" cy="109937"/>
          </a:xfrm>
        </p:grpSpPr>
        <p:cxnSp>
          <p:nvCxnSpPr>
            <p:cNvPr id="84" name="Connecteur droit 83">
              <a:extLst>
                <a:ext uri="{FF2B5EF4-FFF2-40B4-BE49-F238E27FC236}">
                  <a16:creationId xmlns:a16="http://schemas.microsoft.com/office/drawing/2014/main" id="{24359331-9D59-E947-815B-7D973C74F5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>
              <a:extLst>
                <a:ext uri="{FF2B5EF4-FFF2-40B4-BE49-F238E27FC236}">
                  <a16:creationId xmlns:a16="http://schemas.microsoft.com/office/drawing/2014/main" id="{145BF7E4-4023-7544-88A0-03A88F86DB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E380DB7F-2F32-2947-8FD8-1B0DC7E104E9}"/>
              </a:ext>
            </a:extLst>
          </p:cNvPr>
          <p:cNvGrpSpPr/>
          <p:nvPr/>
        </p:nvGrpSpPr>
        <p:grpSpPr>
          <a:xfrm rot="2616259">
            <a:off x="4078551" y="5409729"/>
            <a:ext cx="112965" cy="109937"/>
            <a:chOff x="2955783" y="3067069"/>
            <a:chExt cx="112965" cy="109937"/>
          </a:xfrm>
        </p:grpSpPr>
        <p:cxnSp>
          <p:nvCxnSpPr>
            <p:cNvPr id="87" name="Connecteur droit 86">
              <a:extLst>
                <a:ext uri="{FF2B5EF4-FFF2-40B4-BE49-F238E27FC236}">
                  <a16:creationId xmlns:a16="http://schemas.microsoft.com/office/drawing/2014/main" id="{6DC1A809-D2E6-9C48-A370-00AF9A86C2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>
              <a:extLst>
                <a:ext uri="{FF2B5EF4-FFF2-40B4-BE49-F238E27FC236}">
                  <a16:creationId xmlns:a16="http://schemas.microsoft.com/office/drawing/2014/main" id="{85EBB795-D590-A345-A5D0-4FDF596A26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C36F3CF8-5B08-1A49-A0A8-F533762E0FE1}"/>
              </a:ext>
            </a:extLst>
          </p:cNvPr>
          <p:cNvGrpSpPr/>
          <p:nvPr/>
        </p:nvGrpSpPr>
        <p:grpSpPr>
          <a:xfrm rot="2616259">
            <a:off x="2671409" y="5426303"/>
            <a:ext cx="112965" cy="109937"/>
            <a:chOff x="2955783" y="3067069"/>
            <a:chExt cx="112965" cy="109937"/>
          </a:xfrm>
        </p:grpSpPr>
        <p:cxnSp>
          <p:nvCxnSpPr>
            <p:cNvPr id="90" name="Connecteur droit 89">
              <a:extLst>
                <a:ext uri="{FF2B5EF4-FFF2-40B4-BE49-F238E27FC236}">
                  <a16:creationId xmlns:a16="http://schemas.microsoft.com/office/drawing/2014/main" id="{C7AA746B-0240-DF45-BB7B-D2F85F6393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>
              <a:extLst>
                <a:ext uri="{FF2B5EF4-FFF2-40B4-BE49-F238E27FC236}">
                  <a16:creationId xmlns:a16="http://schemas.microsoft.com/office/drawing/2014/main" id="{A2D7F5AB-B84D-1D40-B8FF-9A553B194D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14830D9A-6A88-3C48-873E-5C2AE1113C88}"/>
              </a:ext>
            </a:extLst>
          </p:cNvPr>
          <p:cNvCxnSpPr>
            <a:cxnSpLocks/>
          </p:cNvCxnSpPr>
          <p:nvPr/>
        </p:nvCxnSpPr>
        <p:spPr>
          <a:xfrm rot="2616259" flipV="1">
            <a:off x="2684852" y="5497772"/>
            <a:ext cx="86040" cy="8160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1B9A2185-6BDA-E147-B222-C83E6CC7E297}"/>
              </a:ext>
            </a:extLst>
          </p:cNvPr>
          <p:cNvCxnSpPr>
            <a:cxnSpLocks/>
          </p:cNvCxnSpPr>
          <p:nvPr/>
        </p:nvCxnSpPr>
        <p:spPr>
          <a:xfrm rot="2616259" flipV="1">
            <a:off x="4091993" y="5484092"/>
            <a:ext cx="86040" cy="8160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Ellipse 93">
            <a:extLst>
              <a:ext uri="{FF2B5EF4-FFF2-40B4-BE49-F238E27FC236}">
                <a16:creationId xmlns:a16="http://schemas.microsoft.com/office/drawing/2014/main" id="{9E134C26-AEBB-7E4C-AA75-4B1A2E526F61}"/>
              </a:ext>
            </a:extLst>
          </p:cNvPr>
          <p:cNvSpPr/>
          <p:nvPr/>
        </p:nvSpPr>
        <p:spPr>
          <a:xfrm>
            <a:off x="3391331" y="5041416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053D2728-F265-A44C-B8F9-CDDA2A866674}"/>
              </a:ext>
            </a:extLst>
          </p:cNvPr>
          <p:cNvSpPr/>
          <p:nvPr/>
        </p:nvSpPr>
        <p:spPr>
          <a:xfrm>
            <a:off x="3389087" y="5872898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F20C2E43-EAD6-EA4C-A4E0-5423FD714072}"/>
              </a:ext>
            </a:extLst>
          </p:cNvPr>
          <p:cNvGrpSpPr/>
          <p:nvPr/>
        </p:nvGrpSpPr>
        <p:grpSpPr>
          <a:xfrm>
            <a:off x="2733314" y="5807789"/>
            <a:ext cx="99300" cy="110843"/>
            <a:chOff x="8220773" y="5859391"/>
            <a:chExt cx="99300" cy="110843"/>
          </a:xfrm>
        </p:grpSpPr>
        <p:cxnSp>
          <p:nvCxnSpPr>
            <p:cNvPr id="97" name="Connecteur droit 96">
              <a:extLst>
                <a:ext uri="{FF2B5EF4-FFF2-40B4-BE49-F238E27FC236}">
                  <a16:creationId xmlns:a16="http://schemas.microsoft.com/office/drawing/2014/main" id="{AA381C39-EC9E-2E4E-9079-F47E15D15D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>
              <a:extLst>
                <a:ext uri="{FF2B5EF4-FFF2-40B4-BE49-F238E27FC236}">
                  <a16:creationId xmlns:a16="http://schemas.microsoft.com/office/drawing/2014/main" id="{0ACB49C6-82E0-4645-AFA3-525A947BE1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378CA7C7-27FB-2943-9C9A-FC356B8DBD90}"/>
              </a:ext>
            </a:extLst>
          </p:cNvPr>
          <p:cNvGrpSpPr/>
          <p:nvPr/>
        </p:nvGrpSpPr>
        <p:grpSpPr>
          <a:xfrm rot="5400000">
            <a:off x="2737513" y="5106141"/>
            <a:ext cx="99300" cy="110843"/>
            <a:chOff x="8220773" y="5859391"/>
            <a:chExt cx="99300" cy="110843"/>
          </a:xfrm>
        </p:grpSpPr>
        <p:cxnSp>
          <p:nvCxnSpPr>
            <p:cNvPr id="101" name="Connecteur droit 100">
              <a:extLst>
                <a:ext uri="{FF2B5EF4-FFF2-40B4-BE49-F238E27FC236}">
                  <a16:creationId xmlns:a16="http://schemas.microsoft.com/office/drawing/2014/main" id="{430AEFA4-291B-9040-9774-59960FD543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>
              <a:extLst>
                <a:ext uri="{FF2B5EF4-FFF2-40B4-BE49-F238E27FC236}">
                  <a16:creationId xmlns:a16="http://schemas.microsoft.com/office/drawing/2014/main" id="{15590B14-9910-F34B-AFAF-1335C6446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18428B49-E49D-5A44-8B2E-730903231542}"/>
              </a:ext>
            </a:extLst>
          </p:cNvPr>
          <p:cNvGrpSpPr/>
          <p:nvPr/>
        </p:nvGrpSpPr>
        <p:grpSpPr>
          <a:xfrm rot="10800000">
            <a:off x="4031528" y="5109267"/>
            <a:ext cx="99300" cy="110843"/>
            <a:chOff x="8220773" y="5859391"/>
            <a:chExt cx="99300" cy="110843"/>
          </a:xfrm>
        </p:grpSpPr>
        <p:cxnSp>
          <p:nvCxnSpPr>
            <p:cNvPr id="104" name="Connecteur droit 103">
              <a:extLst>
                <a:ext uri="{FF2B5EF4-FFF2-40B4-BE49-F238E27FC236}">
                  <a16:creationId xmlns:a16="http://schemas.microsoft.com/office/drawing/2014/main" id="{7602B453-07C0-2045-A508-E87087FC4F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104">
              <a:extLst>
                <a:ext uri="{FF2B5EF4-FFF2-40B4-BE49-F238E27FC236}">
                  <a16:creationId xmlns:a16="http://schemas.microsoft.com/office/drawing/2014/main" id="{8F6CD9A0-AD40-2646-8F3B-B70001AD7A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e 105">
            <a:extLst>
              <a:ext uri="{FF2B5EF4-FFF2-40B4-BE49-F238E27FC236}">
                <a16:creationId xmlns:a16="http://schemas.microsoft.com/office/drawing/2014/main" id="{8B18F7D1-B0F6-984E-AAC4-67CBF6B2B398}"/>
              </a:ext>
            </a:extLst>
          </p:cNvPr>
          <p:cNvGrpSpPr/>
          <p:nvPr/>
        </p:nvGrpSpPr>
        <p:grpSpPr>
          <a:xfrm rot="16200000">
            <a:off x="4026070" y="5814356"/>
            <a:ext cx="99300" cy="110843"/>
            <a:chOff x="8220773" y="5859391"/>
            <a:chExt cx="99300" cy="110843"/>
          </a:xfrm>
        </p:grpSpPr>
        <p:cxnSp>
          <p:nvCxnSpPr>
            <p:cNvPr id="107" name="Connecteur droit 106">
              <a:extLst>
                <a:ext uri="{FF2B5EF4-FFF2-40B4-BE49-F238E27FC236}">
                  <a16:creationId xmlns:a16="http://schemas.microsoft.com/office/drawing/2014/main" id="{EC7B0A35-BB2C-4A4D-AC51-87DDEAEEDE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>
              <a:extLst>
                <a:ext uri="{FF2B5EF4-FFF2-40B4-BE49-F238E27FC236}">
                  <a16:creationId xmlns:a16="http://schemas.microsoft.com/office/drawing/2014/main" id="{9DCFA543-9E23-BF44-88AA-9456218804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AA0D309E-8C73-D146-8359-06674664FD29}"/>
              </a:ext>
            </a:extLst>
          </p:cNvPr>
          <p:cNvGrpSpPr/>
          <p:nvPr/>
        </p:nvGrpSpPr>
        <p:grpSpPr>
          <a:xfrm rot="16200000">
            <a:off x="2319921" y="4893430"/>
            <a:ext cx="99300" cy="110843"/>
            <a:chOff x="8220773" y="5859391"/>
            <a:chExt cx="99300" cy="110843"/>
          </a:xfrm>
        </p:grpSpPr>
        <p:cxnSp>
          <p:nvCxnSpPr>
            <p:cNvPr id="110" name="Connecteur droit 109">
              <a:extLst>
                <a:ext uri="{FF2B5EF4-FFF2-40B4-BE49-F238E27FC236}">
                  <a16:creationId xmlns:a16="http://schemas.microsoft.com/office/drawing/2014/main" id="{EEDC1608-0932-934E-B18F-B7E91F4A8B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cteur droit 110">
              <a:extLst>
                <a:ext uri="{FF2B5EF4-FFF2-40B4-BE49-F238E27FC236}">
                  <a16:creationId xmlns:a16="http://schemas.microsoft.com/office/drawing/2014/main" id="{185F35B5-264E-1644-8BD6-B1688C71FA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e 111">
            <a:extLst>
              <a:ext uri="{FF2B5EF4-FFF2-40B4-BE49-F238E27FC236}">
                <a16:creationId xmlns:a16="http://schemas.microsoft.com/office/drawing/2014/main" id="{619191CA-AA49-034D-BE2B-0F670BA50729}"/>
              </a:ext>
            </a:extLst>
          </p:cNvPr>
          <p:cNvGrpSpPr/>
          <p:nvPr/>
        </p:nvGrpSpPr>
        <p:grpSpPr>
          <a:xfrm rot="5400000">
            <a:off x="1535547" y="4090954"/>
            <a:ext cx="99300" cy="110843"/>
            <a:chOff x="8220773" y="5859391"/>
            <a:chExt cx="99300" cy="110843"/>
          </a:xfrm>
        </p:grpSpPr>
        <p:cxnSp>
          <p:nvCxnSpPr>
            <p:cNvPr id="113" name="Connecteur droit 112">
              <a:extLst>
                <a:ext uri="{FF2B5EF4-FFF2-40B4-BE49-F238E27FC236}">
                  <a16:creationId xmlns:a16="http://schemas.microsoft.com/office/drawing/2014/main" id="{4921CD1C-ABA4-3B4A-832B-539F792921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eur droit 113">
              <a:extLst>
                <a:ext uri="{FF2B5EF4-FFF2-40B4-BE49-F238E27FC236}">
                  <a16:creationId xmlns:a16="http://schemas.microsoft.com/office/drawing/2014/main" id="{CD1D408F-52CD-474A-9F00-F5F990BF3D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162E29D4-CD48-A74A-8544-8B300A84432B}"/>
              </a:ext>
            </a:extLst>
          </p:cNvPr>
          <p:cNvGrpSpPr/>
          <p:nvPr/>
        </p:nvGrpSpPr>
        <p:grpSpPr>
          <a:xfrm>
            <a:off x="1533636" y="4886988"/>
            <a:ext cx="99300" cy="110843"/>
            <a:chOff x="8220773" y="5859391"/>
            <a:chExt cx="99300" cy="110843"/>
          </a:xfrm>
        </p:grpSpPr>
        <p:cxnSp>
          <p:nvCxnSpPr>
            <p:cNvPr id="116" name="Connecteur droit 115">
              <a:extLst>
                <a:ext uri="{FF2B5EF4-FFF2-40B4-BE49-F238E27FC236}">
                  <a16:creationId xmlns:a16="http://schemas.microsoft.com/office/drawing/2014/main" id="{7DB9D043-7D15-9D47-BD42-927C9191AA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cteur droit 116">
              <a:extLst>
                <a:ext uri="{FF2B5EF4-FFF2-40B4-BE49-F238E27FC236}">
                  <a16:creationId xmlns:a16="http://schemas.microsoft.com/office/drawing/2014/main" id="{5D2D7549-36CF-1B44-BF89-F7C06D0903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e 117">
            <a:extLst>
              <a:ext uri="{FF2B5EF4-FFF2-40B4-BE49-F238E27FC236}">
                <a16:creationId xmlns:a16="http://schemas.microsoft.com/office/drawing/2014/main" id="{98267089-3254-1642-AF25-84162994D97B}"/>
              </a:ext>
            </a:extLst>
          </p:cNvPr>
          <p:cNvGrpSpPr/>
          <p:nvPr/>
        </p:nvGrpSpPr>
        <p:grpSpPr>
          <a:xfrm rot="10800000">
            <a:off x="2318957" y="4099072"/>
            <a:ext cx="99300" cy="110843"/>
            <a:chOff x="8220773" y="5859391"/>
            <a:chExt cx="99300" cy="110843"/>
          </a:xfrm>
        </p:grpSpPr>
        <p:cxnSp>
          <p:nvCxnSpPr>
            <p:cNvPr id="119" name="Connecteur droit 118">
              <a:extLst>
                <a:ext uri="{FF2B5EF4-FFF2-40B4-BE49-F238E27FC236}">
                  <a16:creationId xmlns:a16="http://schemas.microsoft.com/office/drawing/2014/main" id="{93104056-6C48-C144-B1B2-717214E02F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119">
              <a:extLst>
                <a:ext uri="{FF2B5EF4-FFF2-40B4-BE49-F238E27FC236}">
                  <a16:creationId xmlns:a16="http://schemas.microsoft.com/office/drawing/2014/main" id="{E3E2C581-7B80-2947-B20A-CBDC8661A1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2" name="Connecteur droit avec flèche 121">
            <a:extLst>
              <a:ext uri="{FF2B5EF4-FFF2-40B4-BE49-F238E27FC236}">
                <a16:creationId xmlns:a16="http://schemas.microsoft.com/office/drawing/2014/main" id="{2E546E44-F181-FD4E-BF5D-5E79D86BDC5A}"/>
              </a:ext>
            </a:extLst>
          </p:cNvPr>
          <p:cNvCxnSpPr>
            <a:cxnSpLocks/>
          </p:cNvCxnSpPr>
          <p:nvPr/>
        </p:nvCxnSpPr>
        <p:spPr>
          <a:xfrm flipV="1">
            <a:off x="7317574" y="2478122"/>
            <a:ext cx="466560" cy="8390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 droit avec flèche 123">
            <a:extLst>
              <a:ext uri="{FF2B5EF4-FFF2-40B4-BE49-F238E27FC236}">
                <a16:creationId xmlns:a16="http://schemas.microsoft.com/office/drawing/2014/main" id="{51F7DA51-E44B-8F4E-A8DE-CE55DF2E370F}"/>
              </a:ext>
            </a:extLst>
          </p:cNvPr>
          <p:cNvCxnSpPr>
            <a:cxnSpLocks/>
          </p:cNvCxnSpPr>
          <p:nvPr/>
        </p:nvCxnSpPr>
        <p:spPr>
          <a:xfrm>
            <a:off x="7469974" y="2714422"/>
            <a:ext cx="1231033" cy="562051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avec flèche 125">
            <a:extLst>
              <a:ext uri="{FF2B5EF4-FFF2-40B4-BE49-F238E27FC236}">
                <a16:creationId xmlns:a16="http://schemas.microsoft.com/office/drawing/2014/main" id="{3DC04E60-72B5-CF45-A5D4-4A09B9662701}"/>
              </a:ext>
            </a:extLst>
          </p:cNvPr>
          <p:cNvCxnSpPr>
            <a:cxnSpLocks/>
          </p:cNvCxnSpPr>
          <p:nvPr/>
        </p:nvCxnSpPr>
        <p:spPr>
          <a:xfrm>
            <a:off x="7417301" y="2845793"/>
            <a:ext cx="1300394" cy="1339423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avec flèche 128">
            <a:extLst>
              <a:ext uri="{FF2B5EF4-FFF2-40B4-BE49-F238E27FC236}">
                <a16:creationId xmlns:a16="http://schemas.microsoft.com/office/drawing/2014/main" id="{56564D0E-802E-B54C-8DDA-5CAD975AE043}"/>
              </a:ext>
            </a:extLst>
          </p:cNvPr>
          <p:cNvCxnSpPr>
            <a:cxnSpLocks/>
          </p:cNvCxnSpPr>
          <p:nvPr/>
        </p:nvCxnSpPr>
        <p:spPr>
          <a:xfrm>
            <a:off x="7252357" y="2909063"/>
            <a:ext cx="1063555" cy="2072431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avec flèche 136">
            <a:extLst>
              <a:ext uri="{FF2B5EF4-FFF2-40B4-BE49-F238E27FC236}">
                <a16:creationId xmlns:a16="http://schemas.microsoft.com/office/drawing/2014/main" id="{88108A62-8980-0645-A405-E591E57F4941}"/>
              </a:ext>
            </a:extLst>
          </p:cNvPr>
          <p:cNvCxnSpPr>
            <a:cxnSpLocks/>
          </p:cNvCxnSpPr>
          <p:nvPr/>
        </p:nvCxnSpPr>
        <p:spPr>
          <a:xfrm flipH="1" flipV="1">
            <a:off x="3565137" y="3569218"/>
            <a:ext cx="424042" cy="252073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avec flèche 138">
            <a:extLst>
              <a:ext uri="{FF2B5EF4-FFF2-40B4-BE49-F238E27FC236}">
                <a16:creationId xmlns:a16="http://schemas.microsoft.com/office/drawing/2014/main" id="{5FC23ADB-0EB3-304A-9BB7-73C8A6359562}"/>
              </a:ext>
            </a:extLst>
          </p:cNvPr>
          <p:cNvCxnSpPr>
            <a:cxnSpLocks/>
            <a:stCxn id="65" idx="1"/>
          </p:cNvCxnSpPr>
          <p:nvPr/>
        </p:nvCxnSpPr>
        <p:spPr>
          <a:xfrm flipH="1">
            <a:off x="3370355" y="4103294"/>
            <a:ext cx="584833" cy="62657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avec flèche 141">
            <a:extLst>
              <a:ext uri="{FF2B5EF4-FFF2-40B4-BE49-F238E27FC236}">
                <a16:creationId xmlns:a16="http://schemas.microsoft.com/office/drawing/2014/main" id="{5F2422BF-D076-B746-AD37-D724B7E876AD}"/>
              </a:ext>
            </a:extLst>
          </p:cNvPr>
          <p:cNvCxnSpPr>
            <a:cxnSpLocks/>
          </p:cNvCxnSpPr>
          <p:nvPr/>
        </p:nvCxnSpPr>
        <p:spPr>
          <a:xfrm flipH="1">
            <a:off x="3989179" y="4426459"/>
            <a:ext cx="205127" cy="291674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necteur droit avec flèche 144">
            <a:extLst>
              <a:ext uri="{FF2B5EF4-FFF2-40B4-BE49-F238E27FC236}">
                <a16:creationId xmlns:a16="http://schemas.microsoft.com/office/drawing/2014/main" id="{EE693194-33F5-044B-86A1-9DA2E1C24DC6}"/>
              </a:ext>
            </a:extLst>
          </p:cNvPr>
          <p:cNvCxnSpPr>
            <a:cxnSpLocks/>
          </p:cNvCxnSpPr>
          <p:nvPr/>
        </p:nvCxnSpPr>
        <p:spPr>
          <a:xfrm>
            <a:off x="4886256" y="4414294"/>
            <a:ext cx="3199234" cy="1154383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20624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12444" y="22959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hjhjk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27287" y="148328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synthèse</a:t>
              </a:r>
            </a:p>
          </p:txBody>
        </p:sp>
      </p:grpSp>
      <p:sp>
        <p:nvSpPr>
          <p:cNvPr id="4" name="Nuage 3">
            <a:extLst>
              <a:ext uri="{FF2B5EF4-FFF2-40B4-BE49-F238E27FC236}">
                <a16:creationId xmlns:a16="http://schemas.microsoft.com/office/drawing/2014/main" id="{D21ADA47-C891-A049-A778-467E9CEAD4DE}"/>
              </a:ext>
            </a:extLst>
          </p:cNvPr>
          <p:cNvSpPr/>
          <p:nvPr/>
        </p:nvSpPr>
        <p:spPr>
          <a:xfrm>
            <a:off x="5101939" y="2941829"/>
            <a:ext cx="1975104" cy="1316736"/>
          </a:xfrm>
          <a:prstGeom prst="cloud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Figures</a:t>
            </a:r>
          </a:p>
          <a:p>
            <a:pPr algn="ctr"/>
            <a:r>
              <a:rPr lang="fr-F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planes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21D5379-7D49-AF41-A6A8-4825BD12AB8E}"/>
              </a:ext>
            </a:extLst>
          </p:cNvPr>
          <p:cNvSpPr/>
          <p:nvPr/>
        </p:nvSpPr>
        <p:spPr>
          <a:xfrm>
            <a:off x="5456571" y="1246350"/>
            <a:ext cx="1085850" cy="108585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619AAD8-2437-6740-9090-756E749701E1}"/>
              </a:ext>
            </a:extLst>
          </p:cNvPr>
          <p:cNvCxnSpPr>
            <a:cxnSpLocks/>
          </p:cNvCxnSpPr>
          <p:nvPr/>
        </p:nvCxnSpPr>
        <p:spPr>
          <a:xfrm>
            <a:off x="5999496" y="1789275"/>
            <a:ext cx="464366" cy="2812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B9A1D5B-AA6E-284F-A427-BB77FD6A9691}"/>
              </a:ext>
            </a:extLst>
          </p:cNvPr>
          <p:cNvCxnSpPr>
            <a:cxnSpLocks/>
            <a:endCxn id="3" idx="0"/>
          </p:cNvCxnSpPr>
          <p:nvPr/>
        </p:nvCxnSpPr>
        <p:spPr>
          <a:xfrm flipV="1">
            <a:off x="5999496" y="1246350"/>
            <a:ext cx="0" cy="54292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303F558-2646-A347-A360-FE73AC8CB14B}"/>
              </a:ext>
            </a:extLst>
          </p:cNvPr>
          <p:cNvCxnSpPr>
            <a:cxnSpLocks/>
          </p:cNvCxnSpPr>
          <p:nvPr/>
        </p:nvCxnSpPr>
        <p:spPr>
          <a:xfrm>
            <a:off x="5943473" y="1458686"/>
            <a:ext cx="12186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7FD96564-2563-6D4A-94AD-E75565C4FC23}"/>
              </a:ext>
            </a:extLst>
          </p:cNvPr>
          <p:cNvCxnSpPr>
            <a:cxnSpLocks/>
          </p:cNvCxnSpPr>
          <p:nvPr/>
        </p:nvCxnSpPr>
        <p:spPr>
          <a:xfrm>
            <a:off x="5943475" y="1502231"/>
            <a:ext cx="12186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1D48EB4F-D0E9-7C42-9AD4-2246EFF5654F}"/>
              </a:ext>
            </a:extLst>
          </p:cNvPr>
          <p:cNvCxnSpPr>
            <a:cxnSpLocks/>
          </p:cNvCxnSpPr>
          <p:nvPr/>
        </p:nvCxnSpPr>
        <p:spPr>
          <a:xfrm flipV="1">
            <a:off x="6089491" y="1803790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C1DA18F-50CC-4347-AC25-73D864362D45}"/>
              </a:ext>
            </a:extLst>
          </p:cNvPr>
          <p:cNvCxnSpPr>
            <a:cxnSpLocks/>
          </p:cNvCxnSpPr>
          <p:nvPr/>
        </p:nvCxnSpPr>
        <p:spPr>
          <a:xfrm flipV="1">
            <a:off x="6125779" y="1832821"/>
            <a:ext cx="57309" cy="1152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BE5745A7-C028-CA4F-A346-B07039C73749}"/>
              </a:ext>
            </a:extLst>
          </p:cNvPr>
          <p:cNvSpPr txBox="1"/>
          <p:nvPr/>
        </p:nvSpPr>
        <p:spPr>
          <a:xfrm>
            <a:off x="5521445" y="892367"/>
            <a:ext cx="10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CERCLE</a:t>
            </a:r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FE3FE774-78D5-334A-B91C-787BF59C09F5}"/>
              </a:ext>
            </a:extLst>
          </p:cNvPr>
          <p:cNvSpPr/>
          <p:nvPr/>
        </p:nvSpPr>
        <p:spPr>
          <a:xfrm>
            <a:off x="8888826" y="1386530"/>
            <a:ext cx="950259" cy="1022778"/>
          </a:xfrm>
          <a:prstGeom prst="triangle">
            <a:avLst>
              <a:gd name="adj" fmla="val 25772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7B9A09B2-5100-B34A-85D2-3AA89EE8176D}"/>
              </a:ext>
            </a:extLst>
          </p:cNvPr>
          <p:cNvSpPr/>
          <p:nvPr/>
        </p:nvSpPr>
        <p:spPr>
          <a:xfrm>
            <a:off x="9532197" y="2576205"/>
            <a:ext cx="1607721" cy="917363"/>
          </a:xfrm>
          <a:prstGeom prst="triangl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Triangle 29">
            <a:extLst>
              <a:ext uri="{FF2B5EF4-FFF2-40B4-BE49-F238E27FC236}">
                <a16:creationId xmlns:a16="http://schemas.microsoft.com/office/drawing/2014/main" id="{72932BD0-9DF3-2743-94E9-08A41B536D50}"/>
              </a:ext>
            </a:extLst>
          </p:cNvPr>
          <p:cNvSpPr/>
          <p:nvPr/>
        </p:nvSpPr>
        <p:spPr>
          <a:xfrm>
            <a:off x="9146969" y="5006629"/>
            <a:ext cx="1384232" cy="1124096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riangle 30">
            <a:extLst>
              <a:ext uri="{FF2B5EF4-FFF2-40B4-BE49-F238E27FC236}">
                <a16:creationId xmlns:a16="http://schemas.microsoft.com/office/drawing/2014/main" id="{E1C17A70-A25E-A940-B038-B70FBAC4115C}"/>
              </a:ext>
            </a:extLst>
          </p:cNvPr>
          <p:cNvSpPr/>
          <p:nvPr/>
        </p:nvSpPr>
        <p:spPr>
          <a:xfrm>
            <a:off x="9945486" y="3867580"/>
            <a:ext cx="1306209" cy="1034957"/>
          </a:xfrm>
          <a:prstGeom prst="triangl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AE9AB88B-DC5C-1545-BD8C-2CCC4F7B77DA}"/>
              </a:ext>
            </a:extLst>
          </p:cNvPr>
          <p:cNvCxnSpPr>
            <a:cxnSpLocks/>
          </p:cNvCxnSpPr>
          <p:nvPr/>
        </p:nvCxnSpPr>
        <p:spPr>
          <a:xfrm>
            <a:off x="9917292" y="2964728"/>
            <a:ext cx="95042" cy="7015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B35FD475-0631-AD4C-B853-95A29176927E}"/>
              </a:ext>
            </a:extLst>
          </p:cNvPr>
          <p:cNvCxnSpPr>
            <a:cxnSpLocks/>
          </p:cNvCxnSpPr>
          <p:nvPr/>
        </p:nvCxnSpPr>
        <p:spPr>
          <a:xfrm flipH="1">
            <a:off x="10634686" y="2941829"/>
            <a:ext cx="97484" cy="9305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B27758DF-E6DF-F84A-895F-F6391D711917}"/>
              </a:ext>
            </a:extLst>
          </p:cNvPr>
          <p:cNvCxnSpPr>
            <a:cxnSpLocks/>
          </p:cNvCxnSpPr>
          <p:nvPr/>
        </p:nvCxnSpPr>
        <p:spPr>
          <a:xfrm flipH="1">
            <a:off x="9146969" y="6019882"/>
            <a:ext cx="99299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883169AF-AD40-4244-A5F2-5AEF1CC9DC47}"/>
              </a:ext>
            </a:extLst>
          </p:cNvPr>
          <p:cNvCxnSpPr>
            <a:cxnSpLocks/>
          </p:cNvCxnSpPr>
          <p:nvPr/>
        </p:nvCxnSpPr>
        <p:spPr>
          <a:xfrm flipH="1">
            <a:off x="9246268" y="6019882"/>
            <a:ext cx="1" cy="110843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BFD34D17-8FAB-AA4F-B2C8-2839680482D1}"/>
              </a:ext>
            </a:extLst>
          </p:cNvPr>
          <p:cNvSpPr/>
          <p:nvPr/>
        </p:nvSpPr>
        <p:spPr>
          <a:xfrm>
            <a:off x="10194426" y="4354830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DA3E721-0A0A-7B42-85DC-AC9CD7DB7C38}"/>
              </a:ext>
            </a:extLst>
          </p:cNvPr>
          <p:cNvSpPr/>
          <p:nvPr/>
        </p:nvSpPr>
        <p:spPr>
          <a:xfrm>
            <a:off x="10528194" y="4839738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7692A982-2D54-2749-A6FC-3FCE147D8072}"/>
              </a:ext>
            </a:extLst>
          </p:cNvPr>
          <p:cNvSpPr/>
          <p:nvPr/>
        </p:nvSpPr>
        <p:spPr>
          <a:xfrm>
            <a:off x="10869519" y="4357350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B2630BA-7AA0-624A-8F4E-855298906B16}"/>
              </a:ext>
            </a:extLst>
          </p:cNvPr>
          <p:cNvSpPr txBox="1"/>
          <p:nvPr/>
        </p:nvSpPr>
        <p:spPr>
          <a:xfrm>
            <a:off x="10336057" y="1317565"/>
            <a:ext cx="148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TRIANGLES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69CC27D8-31A9-464C-B84C-F54C220520C1}"/>
              </a:ext>
            </a:extLst>
          </p:cNvPr>
          <p:cNvSpPr txBox="1"/>
          <p:nvPr/>
        </p:nvSpPr>
        <p:spPr>
          <a:xfrm>
            <a:off x="8486625" y="2428499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latin typeface="Century Gothic" panose="020B0502020202020204" pitchFamily="34" charset="0"/>
              </a:rPr>
              <a:t>quelconque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14ED374A-4CC4-5D44-AED1-FDED09DDBF4A}"/>
              </a:ext>
            </a:extLst>
          </p:cNvPr>
          <p:cNvSpPr txBox="1"/>
          <p:nvPr/>
        </p:nvSpPr>
        <p:spPr>
          <a:xfrm>
            <a:off x="9551738" y="3430554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isocèle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C6114692-751A-DC4A-A1E8-1371CD090EDC}"/>
              </a:ext>
            </a:extLst>
          </p:cNvPr>
          <p:cNvSpPr txBox="1"/>
          <p:nvPr/>
        </p:nvSpPr>
        <p:spPr>
          <a:xfrm>
            <a:off x="9793019" y="4895108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équilatéral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607484B8-E69A-624A-A020-72E926B1702F}"/>
              </a:ext>
            </a:extLst>
          </p:cNvPr>
          <p:cNvSpPr txBox="1"/>
          <p:nvPr/>
        </p:nvSpPr>
        <p:spPr>
          <a:xfrm>
            <a:off x="9032458" y="6131605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rectangle</a:t>
            </a:r>
          </a:p>
        </p:txBody>
      </p:sp>
      <p:sp>
        <p:nvSpPr>
          <p:cNvPr id="51" name="Forme libre 50">
            <a:extLst>
              <a:ext uri="{FF2B5EF4-FFF2-40B4-BE49-F238E27FC236}">
                <a16:creationId xmlns:a16="http://schemas.microsoft.com/office/drawing/2014/main" id="{7E8D2D0A-2210-684F-9BD7-538A8AE4FF52}"/>
              </a:ext>
            </a:extLst>
          </p:cNvPr>
          <p:cNvSpPr/>
          <p:nvPr/>
        </p:nvSpPr>
        <p:spPr>
          <a:xfrm>
            <a:off x="7666282" y="1246351"/>
            <a:ext cx="3803030" cy="5451324"/>
          </a:xfrm>
          <a:custGeom>
            <a:avLst/>
            <a:gdLst>
              <a:gd name="connsiteX0" fmla="*/ 465342 w 3803030"/>
              <a:gd name="connsiteY0" fmla="*/ 317066 h 5104297"/>
              <a:gd name="connsiteX1" fmla="*/ 2392113 w 3803030"/>
              <a:gd name="connsiteY1" fmla="*/ 121123 h 5104297"/>
              <a:gd name="connsiteX2" fmla="*/ 3747385 w 3803030"/>
              <a:gd name="connsiteY2" fmla="*/ 2178523 h 5104297"/>
              <a:gd name="connsiteX3" fmla="*/ 3355499 w 3803030"/>
              <a:gd name="connsiteY3" fmla="*/ 4546166 h 5104297"/>
              <a:gd name="connsiteX4" fmla="*/ 1657328 w 3803030"/>
              <a:gd name="connsiteY4" fmla="*/ 5101337 h 5104297"/>
              <a:gd name="connsiteX5" fmla="*/ 563313 w 3803030"/>
              <a:gd name="connsiteY5" fmla="*/ 4415537 h 5104297"/>
              <a:gd name="connsiteX6" fmla="*/ 1004185 w 3803030"/>
              <a:gd name="connsiteY6" fmla="*/ 3027609 h 5104297"/>
              <a:gd name="connsiteX7" fmla="*/ 1445056 w 3803030"/>
              <a:gd name="connsiteY7" fmla="*/ 2292823 h 5104297"/>
              <a:gd name="connsiteX8" fmla="*/ 987856 w 3803030"/>
              <a:gd name="connsiteY8" fmla="*/ 1721323 h 5104297"/>
              <a:gd name="connsiteX9" fmla="*/ 24470 w 3803030"/>
              <a:gd name="connsiteY9" fmla="*/ 953880 h 5104297"/>
              <a:gd name="connsiteX10" fmla="*/ 465342 w 3803030"/>
              <a:gd name="connsiteY10" fmla="*/ 317066 h 510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03030" h="5104297">
                <a:moveTo>
                  <a:pt x="465342" y="317066"/>
                </a:moveTo>
                <a:cubicBezTo>
                  <a:pt x="859949" y="178273"/>
                  <a:pt x="1845106" y="-189120"/>
                  <a:pt x="2392113" y="121123"/>
                </a:cubicBezTo>
                <a:cubicBezTo>
                  <a:pt x="2939120" y="431366"/>
                  <a:pt x="3586821" y="1441016"/>
                  <a:pt x="3747385" y="2178523"/>
                </a:cubicBezTo>
                <a:cubicBezTo>
                  <a:pt x="3907949" y="2916030"/>
                  <a:pt x="3703842" y="4059030"/>
                  <a:pt x="3355499" y="4546166"/>
                </a:cubicBezTo>
                <a:cubicBezTo>
                  <a:pt x="3007156" y="5033302"/>
                  <a:pt x="2122692" y="5123108"/>
                  <a:pt x="1657328" y="5101337"/>
                </a:cubicBezTo>
                <a:cubicBezTo>
                  <a:pt x="1191964" y="5079566"/>
                  <a:pt x="672170" y="4761158"/>
                  <a:pt x="563313" y="4415537"/>
                </a:cubicBezTo>
                <a:cubicBezTo>
                  <a:pt x="454456" y="4069916"/>
                  <a:pt x="857228" y="3381395"/>
                  <a:pt x="1004185" y="3027609"/>
                </a:cubicBezTo>
                <a:cubicBezTo>
                  <a:pt x="1151142" y="2673823"/>
                  <a:pt x="1447778" y="2510537"/>
                  <a:pt x="1445056" y="2292823"/>
                </a:cubicBezTo>
                <a:cubicBezTo>
                  <a:pt x="1442335" y="2075109"/>
                  <a:pt x="1224620" y="1944480"/>
                  <a:pt x="987856" y="1721323"/>
                </a:cubicBezTo>
                <a:cubicBezTo>
                  <a:pt x="751092" y="1498166"/>
                  <a:pt x="108834" y="1190644"/>
                  <a:pt x="24470" y="953880"/>
                </a:cubicBezTo>
                <a:cubicBezTo>
                  <a:pt x="-59894" y="717116"/>
                  <a:pt x="70735" y="455859"/>
                  <a:pt x="465342" y="317066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E06E6CF8-842C-B148-97AC-9008674D367B}"/>
              </a:ext>
            </a:extLst>
          </p:cNvPr>
          <p:cNvSpPr txBox="1"/>
          <p:nvPr/>
        </p:nvSpPr>
        <p:spPr>
          <a:xfrm>
            <a:off x="6332159" y="2478122"/>
            <a:ext cx="148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Compas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DFC5AB4-7252-DD48-A524-9DCC3FFF1F8E}"/>
              </a:ext>
            </a:extLst>
          </p:cNvPr>
          <p:cNvSpPr/>
          <p:nvPr/>
        </p:nvSpPr>
        <p:spPr>
          <a:xfrm>
            <a:off x="1522175" y="4097648"/>
            <a:ext cx="902837" cy="908981"/>
          </a:xfrm>
          <a:prstGeom prst="rect">
            <a:avLst/>
          </a:prstGeom>
          <a:solidFill>
            <a:schemeClr val="bg1"/>
          </a:solidFill>
          <a:ln w="1905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C325DBB-F165-9E48-88FF-E52BA3545A36}"/>
              </a:ext>
            </a:extLst>
          </p:cNvPr>
          <p:cNvSpPr/>
          <p:nvPr/>
        </p:nvSpPr>
        <p:spPr>
          <a:xfrm>
            <a:off x="2727892" y="5100881"/>
            <a:ext cx="1407142" cy="828481"/>
          </a:xfrm>
          <a:prstGeom prst="rect">
            <a:avLst/>
          </a:prstGeom>
          <a:solidFill>
            <a:schemeClr val="bg1"/>
          </a:solidFill>
          <a:ln w="1905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Losange 55">
            <a:extLst>
              <a:ext uri="{FF2B5EF4-FFF2-40B4-BE49-F238E27FC236}">
                <a16:creationId xmlns:a16="http://schemas.microsoft.com/office/drawing/2014/main" id="{D8FFC820-9944-A842-9367-32BA3A922A05}"/>
              </a:ext>
            </a:extLst>
          </p:cNvPr>
          <p:cNvSpPr/>
          <p:nvPr/>
        </p:nvSpPr>
        <p:spPr>
          <a:xfrm>
            <a:off x="2925277" y="1238614"/>
            <a:ext cx="1012372" cy="1245611"/>
          </a:xfrm>
          <a:prstGeom prst="diamond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Parallélogramme 56">
            <a:extLst>
              <a:ext uri="{FF2B5EF4-FFF2-40B4-BE49-F238E27FC236}">
                <a16:creationId xmlns:a16="http://schemas.microsoft.com/office/drawing/2014/main" id="{489037E1-0B64-0848-9752-4C1E6B727026}"/>
              </a:ext>
            </a:extLst>
          </p:cNvPr>
          <p:cNvSpPr/>
          <p:nvPr/>
        </p:nvSpPr>
        <p:spPr>
          <a:xfrm>
            <a:off x="1661682" y="2837731"/>
            <a:ext cx="1258464" cy="639363"/>
          </a:xfrm>
          <a:prstGeom prst="parallelogram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21217317-21DB-E941-920C-377E3157FBB1}"/>
              </a:ext>
            </a:extLst>
          </p:cNvPr>
          <p:cNvSpPr txBox="1"/>
          <p:nvPr/>
        </p:nvSpPr>
        <p:spPr>
          <a:xfrm>
            <a:off x="340688" y="6019882"/>
            <a:ext cx="1928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QUADRILATÈRES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A096C41D-C8BA-9E4C-B7ED-49B37A84A704}"/>
              </a:ext>
            </a:extLst>
          </p:cNvPr>
          <p:cNvSpPr txBox="1"/>
          <p:nvPr/>
        </p:nvSpPr>
        <p:spPr>
          <a:xfrm>
            <a:off x="2620761" y="5875786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rectangle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B87C835B-F8D0-5144-9FA0-67A02B3FA9C4}"/>
              </a:ext>
            </a:extLst>
          </p:cNvPr>
          <p:cNvSpPr txBox="1"/>
          <p:nvPr/>
        </p:nvSpPr>
        <p:spPr>
          <a:xfrm>
            <a:off x="1178393" y="4981494"/>
            <a:ext cx="1618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carré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2DF358A0-1B08-1C47-8672-401DB45EC75E}"/>
              </a:ext>
            </a:extLst>
          </p:cNvPr>
          <p:cNvSpPr txBox="1"/>
          <p:nvPr/>
        </p:nvSpPr>
        <p:spPr>
          <a:xfrm>
            <a:off x="1141180" y="3451959"/>
            <a:ext cx="227149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parallélogramme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3BB1F587-C483-AF4C-8E93-23562A329164}"/>
              </a:ext>
            </a:extLst>
          </p:cNvPr>
          <p:cNvSpPr txBox="1"/>
          <p:nvPr/>
        </p:nvSpPr>
        <p:spPr>
          <a:xfrm>
            <a:off x="1382275" y="2035810"/>
            <a:ext cx="227149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losange</a:t>
            </a:r>
          </a:p>
        </p:txBody>
      </p:sp>
      <p:sp>
        <p:nvSpPr>
          <p:cNvPr id="64" name="Forme libre 63">
            <a:extLst>
              <a:ext uri="{FF2B5EF4-FFF2-40B4-BE49-F238E27FC236}">
                <a16:creationId xmlns:a16="http://schemas.microsoft.com/office/drawing/2014/main" id="{66781DAC-4A18-9344-9ADC-75B85BC55BB4}"/>
              </a:ext>
            </a:extLst>
          </p:cNvPr>
          <p:cNvSpPr/>
          <p:nvPr/>
        </p:nvSpPr>
        <p:spPr>
          <a:xfrm>
            <a:off x="864034" y="982438"/>
            <a:ext cx="3827473" cy="5465388"/>
          </a:xfrm>
          <a:custGeom>
            <a:avLst/>
            <a:gdLst>
              <a:gd name="connsiteX0" fmla="*/ 1666895 w 3827473"/>
              <a:gd name="connsiteY0" fmla="*/ 323848 h 5465388"/>
              <a:gd name="connsiteX1" fmla="*/ 2548637 w 3827473"/>
              <a:gd name="connsiteY1" fmla="*/ 13605 h 5465388"/>
              <a:gd name="connsiteX2" fmla="*/ 3593666 w 3827473"/>
              <a:gd name="connsiteY2" fmla="*/ 748391 h 5465388"/>
              <a:gd name="connsiteX3" fmla="*/ 3348737 w 3827473"/>
              <a:gd name="connsiteY3" fmla="*/ 1858733 h 5465388"/>
              <a:gd name="connsiteX4" fmla="*/ 2695595 w 3827473"/>
              <a:gd name="connsiteY4" fmla="*/ 2495548 h 5465388"/>
              <a:gd name="connsiteX5" fmla="*/ 2369023 w 3827473"/>
              <a:gd name="connsiteY5" fmla="*/ 3148691 h 5465388"/>
              <a:gd name="connsiteX6" fmla="*/ 2466995 w 3827473"/>
              <a:gd name="connsiteY6" fmla="*/ 3687533 h 5465388"/>
              <a:gd name="connsiteX7" fmla="*/ 3218109 w 3827473"/>
              <a:gd name="connsiteY7" fmla="*/ 3834491 h 5465388"/>
              <a:gd name="connsiteX8" fmla="*/ 3756952 w 3827473"/>
              <a:gd name="connsiteY8" fmla="*/ 4128405 h 5465388"/>
              <a:gd name="connsiteX9" fmla="*/ 3773280 w 3827473"/>
              <a:gd name="connsiteY9" fmla="*/ 4895848 h 5465388"/>
              <a:gd name="connsiteX10" fmla="*/ 3316080 w 3827473"/>
              <a:gd name="connsiteY10" fmla="*/ 5418362 h 5465388"/>
              <a:gd name="connsiteX11" fmla="*/ 2450666 w 3827473"/>
              <a:gd name="connsiteY11" fmla="*/ 5418362 h 5465388"/>
              <a:gd name="connsiteX12" fmla="*/ 1666895 w 3827473"/>
              <a:gd name="connsiteY12" fmla="*/ 5222419 h 5465388"/>
              <a:gd name="connsiteX13" fmla="*/ 1291337 w 3827473"/>
              <a:gd name="connsiteY13" fmla="*/ 4699905 h 5465388"/>
              <a:gd name="connsiteX14" fmla="*/ 621866 w 3827473"/>
              <a:gd name="connsiteY14" fmla="*/ 4405991 h 5465388"/>
              <a:gd name="connsiteX15" fmla="*/ 34037 w 3827473"/>
              <a:gd name="connsiteY15" fmla="*/ 3573233 h 5465388"/>
              <a:gd name="connsiteX16" fmla="*/ 115680 w 3827473"/>
              <a:gd name="connsiteY16" fmla="*/ 2413905 h 5465388"/>
              <a:gd name="connsiteX17" fmla="*/ 491237 w 3827473"/>
              <a:gd name="connsiteY17" fmla="*/ 1581148 h 5465388"/>
              <a:gd name="connsiteX18" fmla="*/ 964766 w 3827473"/>
              <a:gd name="connsiteY18" fmla="*/ 976991 h 5465388"/>
              <a:gd name="connsiteX19" fmla="*/ 1666895 w 3827473"/>
              <a:gd name="connsiteY19" fmla="*/ 323848 h 546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27473" h="5465388">
                <a:moveTo>
                  <a:pt x="1666895" y="323848"/>
                </a:moveTo>
                <a:cubicBezTo>
                  <a:pt x="1930873" y="163284"/>
                  <a:pt x="2227509" y="-57152"/>
                  <a:pt x="2548637" y="13605"/>
                </a:cubicBezTo>
                <a:cubicBezTo>
                  <a:pt x="2869765" y="84362"/>
                  <a:pt x="3460316" y="440870"/>
                  <a:pt x="3593666" y="748391"/>
                </a:cubicBezTo>
                <a:cubicBezTo>
                  <a:pt x="3727016" y="1055912"/>
                  <a:pt x="3498416" y="1567540"/>
                  <a:pt x="3348737" y="1858733"/>
                </a:cubicBezTo>
                <a:cubicBezTo>
                  <a:pt x="3199058" y="2149926"/>
                  <a:pt x="2858881" y="2280555"/>
                  <a:pt x="2695595" y="2495548"/>
                </a:cubicBezTo>
                <a:cubicBezTo>
                  <a:pt x="2532309" y="2710541"/>
                  <a:pt x="2407123" y="2950027"/>
                  <a:pt x="2369023" y="3148691"/>
                </a:cubicBezTo>
                <a:cubicBezTo>
                  <a:pt x="2330923" y="3347355"/>
                  <a:pt x="2325481" y="3573233"/>
                  <a:pt x="2466995" y="3687533"/>
                </a:cubicBezTo>
                <a:cubicBezTo>
                  <a:pt x="2608509" y="3801833"/>
                  <a:pt x="3003116" y="3761012"/>
                  <a:pt x="3218109" y="3834491"/>
                </a:cubicBezTo>
                <a:cubicBezTo>
                  <a:pt x="3433102" y="3907970"/>
                  <a:pt x="3664424" y="3951512"/>
                  <a:pt x="3756952" y="4128405"/>
                </a:cubicBezTo>
                <a:cubicBezTo>
                  <a:pt x="3849480" y="4305298"/>
                  <a:pt x="3846759" y="4680855"/>
                  <a:pt x="3773280" y="4895848"/>
                </a:cubicBezTo>
                <a:cubicBezTo>
                  <a:pt x="3699801" y="5110841"/>
                  <a:pt x="3536516" y="5331276"/>
                  <a:pt x="3316080" y="5418362"/>
                </a:cubicBezTo>
                <a:cubicBezTo>
                  <a:pt x="3095644" y="5505448"/>
                  <a:pt x="2725530" y="5451019"/>
                  <a:pt x="2450666" y="5418362"/>
                </a:cubicBezTo>
                <a:cubicBezTo>
                  <a:pt x="2175802" y="5385705"/>
                  <a:pt x="1860117" y="5342162"/>
                  <a:pt x="1666895" y="5222419"/>
                </a:cubicBezTo>
                <a:cubicBezTo>
                  <a:pt x="1473673" y="5102676"/>
                  <a:pt x="1465508" y="4835976"/>
                  <a:pt x="1291337" y="4699905"/>
                </a:cubicBezTo>
                <a:cubicBezTo>
                  <a:pt x="1117165" y="4563834"/>
                  <a:pt x="831416" y="4593770"/>
                  <a:pt x="621866" y="4405991"/>
                </a:cubicBezTo>
                <a:cubicBezTo>
                  <a:pt x="412316" y="4218212"/>
                  <a:pt x="118401" y="3905247"/>
                  <a:pt x="34037" y="3573233"/>
                </a:cubicBezTo>
                <a:cubicBezTo>
                  <a:pt x="-50327" y="3241219"/>
                  <a:pt x="39480" y="2745919"/>
                  <a:pt x="115680" y="2413905"/>
                </a:cubicBezTo>
                <a:cubicBezTo>
                  <a:pt x="191880" y="2081891"/>
                  <a:pt x="349723" y="1820634"/>
                  <a:pt x="491237" y="1581148"/>
                </a:cubicBezTo>
                <a:cubicBezTo>
                  <a:pt x="632751" y="1341662"/>
                  <a:pt x="766102" y="1183820"/>
                  <a:pt x="964766" y="976991"/>
                </a:cubicBezTo>
                <a:cubicBezTo>
                  <a:pt x="1163430" y="770162"/>
                  <a:pt x="1402917" y="484412"/>
                  <a:pt x="1666895" y="323848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04758EC6-FF69-7741-B0B9-E5BAA4D4DEB7}"/>
              </a:ext>
            </a:extLst>
          </p:cNvPr>
          <p:cNvSpPr txBox="1"/>
          <p:nvPr/>
        </p:nvSpPr>
        <p:spPr>
          <a:xfrm>
            <a:off x="3955188" y="3780128"/>
            <a:ext cx="1184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Règle et</a:t>
            </a:r>
          </a:p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équerre</a:t>
            </a:r>
          </a:p>
        </p:txBody>
      </p: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20C4B7C0-C48C-BF49-A731-02E62A776DC0}"/>
              </a:ext>
            </a:extLst>
          </p:cNvPr>
          <p:cNvCxnSpPr>
            <a:cxnSpLocks/>
          </p:cNvCxnSpPr>
          <p:nvPr/>
        </p:nvCxnSpPr>
        <p:spPr>
          <a:xfrm flipV="1">
            <a:off x="3667478" y="1547448"/>
            <a:ext cx="86040" cy="8160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43F48A27-43A0-224D-B91A-82CB1C1F382D}"/>
              </a:ext>
            </a:extLst>
          </p:cNvPr>
          <p:cNvCxnSpPr>
            <a:cxnSpLocks/>
          </p:cNvCxnSpPr>
          <p:nvPr/>
        </p:nvCxnSpPr>
        <p:spPr>
          <a:xfrm flipV="1">
            <a:off x="3129282" y="2132953"/>
            <a:ext cx="86040" cy="8160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3AE9AB47-2323-3A4A-8943-292132EB0F24}"/>
              </a:ext>
            </a:extLst>
          </p:cNvPr>
          <p:cNvCxnSpPr>
            <a:cxnSpLocks/>
          </p:cNvCxnSpPr>
          <p:nvPr/>
        </p:nvCxnSpPr>
        <p:spPr>
          <a:xfrm>
            <a:off x="3653765" y="2144179"/>
            <a:ext cx="56733" cy="5802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1C4633D5-5E8E-E349-8CCF-D86362F0B4EB}"/>
              </a:ext>
            </a:extLst>
          </p:cNvPr>
          <p:cNvCxnSpPr>
            <a:cxnSpLocks/>
          </p:cNvCxnSpPr>
          <p:nvPr/>
        </p:nvCxnSpPr>
        <p:spPr>
          <a:xfrm>
            <a:off x="3146380" y="1522509"/>
            <a:ext cx="56733" cy="5802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0FBE8ABB-A565-AD45-8A0D-063E03DF517D}"/>
              </a:ext>
            </a:extLst>
          </p:cNvPr>
          <p:cNvGrpSpPr/>
          <p:nvPr/>
        </p:nvGrpSpPr>
        <p:grpSpPr>
          <a:xfrm rot="18831845">
            <a:off x="1917112" y="4048324"/>
            <a:ext cx="112965" cy="109937"/>
            <a:chOff x="2955783" y="3067069"/>
            <a:chExt cx="112965" cy="109937"/>
          </a:xfrm>
        </p:grpSpPr>
        <p:cxnSp>
          <p:nvCxnSpPr>
            <p:cNvPr id="74" name="Connecteur droit 73">
              <a:extLst>
                <a:ext uri="{FF2B5EF4-FFF2-40B4-BE49-F238E27FC236}">
                  <a16:creationId xmlns:a16="http://schemas.microsoft.com/office/drawing/2014/main" id="{93439434-4F07-314B-9097-734F2ECBF9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5816FFF7-E5F2-324C-88BE-3CDC1851A6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6E35354D-121F-B541-BCBE-5AC80EC9F0D5}"/>
              </a:ext>
            </a:extLst>
          </p:cNvPr>
          <p:cNvGrpSpPr/>
          <p:nvPr/>
        </p:nvGrpSpPr>
        <p:grpSpPr>
          <a:xfrm rot="18831845">
            <a:off x="1917112" y="4951659"/>
            <a:ext cx="112965" cy="109937"/>
            <a:chOff x="2955783" y="3067069"/>
            <a:chExt cx="112965" cy="109937"/>
          </a:xfrm>
        </p:grpSpPr>
        <p:cxnSp>
          <p:nvCxnSpPr>
            <p:cNvPr id="78" name="Connecteur droit 77">
              <a:extLst>
                <a:ext uri="{FF2B5EF4-FFF2-40B4-BE49-F238E27FC236}">
                  <a16:creationId xmlns:a16="http://schemas.microsoft.com/office/drawing/2014/main" id="{0F8B5674-E1AE-FC49-A83E-C8A8F45C9D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>
              <a:extLst>
                <a:ext uri="{FF2B5EF4-FFF2-40B4-BE49-F238E27FC236}">
                  <a16:creationId xmlns:a16="http://schemas.microsoft.com/office/drawing/2014/main" id="{4567C56B-661C-9D44-B49F-6BC7BC9CE6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CF845BFF-EF90-6A44-A0DE-CD4FACCB3F70}"/>
              </a:ext>
            </a:extLst>
          </p:cNvPr>
          <p:cNvGrpSpPr/>
          <p:nvPr/>
        </p:nvGrpSpPr>
        <p:grpSpPr>
          <a:xfrm rot="2616259">
            <a:off x="2368530" y="4486682"/>
            <a:ext cx="112965" cy="109937"/>
            <a:chOff x="2955783" y="3067069"/>
            <a:chExt cx="112965" cy="109937"/>
          </a:xfrm>
        </p:grpSpPr>
        <p:cxnSp>
          <p:nvCxnSpPr>
            <p:cNvPr id="81" name="Connecteur droit 80">
              <a:extLst>
                <a:ext uri="{FF2B5EF4-FFF2-40B4-BE49-F238E27FC236}">
                  <a16:creationId xmlns:a16="http://schemas.microsoft.com/office/drawing/2014/main" id="{1DC4CBAE-BD19-444D-B173-F6343CD394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>
              <a:extLst>
                <a:ext uri="{FF2B5EF4-FFF2-40B4-BE49-F238E27FC236}">
                  <a16:creationId xmlns:a16="http://schemas.microsoft.com/office/drawing/2014/main" id="{4A961686-ADB9-A84E-968A-9E5AFADB18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e 82">
            <a:extLst>
              <a:ext uri="{FF2B5EF4-FFF2-40B4-BE49-F238E27FC236}">
                <a16:creationId xmlns:a16="http://schemas.microsoft.com/office/drawing/2014/main" id="{0B7D5970-A1E8-454E-9D51-AD44DAFA0649}"/>
              </a:ext>
            </a:extLst>
          </p:cNvPr>
          <p:cNvGrpSpPr/>
          <p:nvPr/>
        </p:nvGrpSpPr>
        <p:grpSpPr>
          <a:xfrm rot="2616259">
            <a:off x="1465343" y="4514564"/>
            <a:ext cx="112965" cy="109937"/>
            <a:chOff x="2955783" y="3067069"/>
            <a:chExt cx="112965" cy="109937"/>
          </a:xfrm>
        </p:grpSpPr>
        <p:cxnSp>
          <p:nvCxnSpPr>
            <p:cNvPr id="84" name="Connecteur droit 83">
              <a:extLst>
                <a:ext uri="{FF2B5EF4-FFF2-40B4-BE49-F238E27FC236}">
                  <a16:creationId xmlns:a16="http://schemas.microsoft.com/office/drawing/2014/main" id="{24359331-9D59-E947-815B-7D973C74F5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>
              <a:extLst>
                <a:ext uri="{FF2B5EF4-FFF2-40B4-BE49-F238E27FC236}">
                  <a16:creationId xmlns:a16="http://schemas.microsoft.com/office/drawing/2014/main" id="{145BF7E4-4023-7544-88A0-03A88F86DB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E380DB7F-2F32-2947-8FD8-1B0DC7E104E9}"/>
              </a:ext>
            </a:extLst>
          </p:cNvPr>
          <p:cNvGrpSpPr/>
          <p:nvPr/>
        </p:nvGrpSpPr>
        <p:grpSpPr>
          <a:xfrm rot="2616259">
            <a:off x="4078551" y="5409729"/>
            <a:ext cx="112965" cy="109937"/>
            <a:chOff x="2955783" y="3067069"/>
            <a:chExt cx="112965" cy="109937"/>
          </a:xfrm>
        </p:grpSpPr>
        <p:cxnSp>
          <p:nvCxnSpPr>
            <p:cNvPr id="87" name="Connecteur droit 86">
              <a:extLst>
                <a:ext uri="{FF2B5EF4-FFF2-40B4-BE49-F238E27FC236}">
                  <a16:creationId xmlns:a16="http://schemas.microsoft.com/office/drawing/2014/main" id="{6DC1A809-D2E6-9C48-A370-00AF9A86C2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>
              <a:extLst>
                <a:ext uri="{FF2B5EF4-FFF2-40B4-BE49-F238E27FC236}">
                  <a16:creationId xmlns:a16="http://schemas.microsoft.com/office/drawing/2014/main" id="{85EBB795-D590-A345-A5D0-4FDF596A26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C36F3CF8-5B08-1A49-A0A8-F533762E0FE1}"/>
              </a:ext>
            </a:extLst>
          </p:cNvPr>
          <p:cNvGrpSpPr/>
          <p:nvPr/>
        </p:nvGrpSpPr>
        <p:grpSpPr>
          <a:xfrm rot="2616259">
            <a:off x="2671409" y="5426303"/>
            <a:ext cx="112965" cy="109937"/>
            <a:chOff x="2955783" y="3067069"/>
            <a:chExt cx="112965" cy="109937"/>
          </a:xfrm>
        </p:grpSpPr>
        <p:cxnSp>
          <p:nvCxnSpPr>
            <p:cNvPr id="90" name="Connecteur droit 89">
              <a:extLst>
                <a:ext uri="{FF2B5EF4-FFF2-40B4-BE49-F238E27FC236}">
                  <a16:creationId xmlns:a16="http://schemas.microsoft.com/office/drawing/2014/main" id="{C7AA746B-0240-DF45-BB7B-D2F85F6393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5783" y="306706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>
              <a:extLst>
                <a:ext uri="{FF2B5EF4-FFF2-40B4-BE49-F238E27FC236}">
                  <a16:creationId xmlns:a16="http://schemas.microsoft.com/office/drawing/2014/main" id="{A2D7F5AB-B84D-1D40-B8FF-9A553B194D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708" y="3095399"/>
              <a:ext cx="86040" cy="8160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14830D9A-6A88-3C48-873E-5C2AE1113C88}"/>
              </a:ext>
            </a:extLst>
          </p:cNvPr>
          <p:cNvCxnSpPr>
            <a:cxnSpLocks/>
          </p:cNvCxnSpPr>
          <p:nvPr/>
        </p:nvCxnSpPr>
        <p:spPr>
          <a:xfrm rot="2616259" flipV="1">
            <a:off x="2684852" y="5497772"/>
            <a:ext cx="86040" cy="8160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1B9A2185-6BDA-E147-B222-C83E6CC7E297}"/>
              </a:ext>
            </a:extLst>
          </p:cNvPr>
          <p:cNvCxnSpPr>
            <a:cxnSpLocks/>
          </p:cNvCxnSpPr>
          <p:nvPr/>
        </p:nvCxnSpPr>
        <p:spPr>
          <a:xfrm rot="2616259" flipV="1">
            <a:off x="4091993" y="5484092"/>
            <a:ext cx="86040" cy="8160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Ellipse 93">
            <a:extLst>
              <a:ext uri="{FF2B5EF4-FFF2-40B4-BE49-F238E27FC236}">
                <a16:creationId xmlns:a16="http://schemas.microsoft.com/office/drawing/2014/main" id="{9E134C26-AEBB-7E4C-AA75-4B1A2E526F61}"/>
              </a:ext>
            </a:extLst>
          </p:cNvPr>
          <p:cNvSpPr/>
          <p:nvPr/>
        </p:nvSpPr>
        <p:spPr>
          <a:xfrm>
            <a:off x="3391331" y="5041416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053D2728-F265-A44C-B8F9-CDDA2A866674}"/>
              </a:ext>
            </a:extLst>
          </p:cNvPr>
          <p:cNvSpPr/>
          <p:nvPr/>
        </p:nvSpPr>
        <p:spPr>
          <a:xfrm>
            <a:off x="3389087" y="5872898"/>
            <a:ext cx="141631" cy="1189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F20C2E43-EAD6-EA4C-A4E0-5423FD714072}"/>
              </a:ext>
            </a:extLst>
          </p:cNvPr>
          <p:cNvGrpSpPr/>
          <p:nvPr/>
        </p:nvGrpSpPr>
        <p:grpSpPr>
          <a:xfrm>
            <a:off x="2733314" y="5807789"/>
            <a:ext cx="99300" cy="110843"/>
            <a:chOff x="8220773" y="5859391"/>
            <a:chExt cx="99300" cy="110843"/>
          </a:xfrm>
        </p:grpSpPr>
        <p:cxnSp>
          <p:nvCxnSpPr>
            <p:cNvPr id="97" name="Connecteur droit 96">
              <a:extLst>
                <a:ext uri="{FF2B5EF4-FFF2-40B4-BE49-F238E27FC236}">
                  <a16:creationId xmlns:a16="http://schemas.microsoft.com/office/drawing/2014/main" id="{AA381C39-EC9E-2E4E-9079-F47E15D15D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>
              <a:extLst>
                <a:ext uri="{FF2B5EF4-FFF2-40B4-BE49-F238E27FC236}">
                  <a16:creationId xmlns:a16="http://schemas.microsoft.com/office/drawing/2014/main" id="{0ACB49C6-82E0-4645-AFA3-525A947BE1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378CA7C7-27FB-2943-9C9A-FC356B8DBD90}"/>
              </a:ext>
            </a:extLst>
          </p:cNvPr>
          <p:cNvGrpSpPr/>
          <p:nvPr/>
        </p:nvGrpSpPr>
        <p:grpSpPr>
          <a:xfrm rot="5400000">
            <a:off x="2737513" y="5106141"/>
            <a:ext cx="99300" cy="110843"/>
            <a:chOff x="8220773" y="5859391"/>
            <a:chExt cx="99300" cy="110843"/>
          </a:xfrm>
        </p:grpSpPr>
        <p:cxnSp>
          <p:nvCxnSpPr>
            <p:cNvPr id="101" name="Connecteur droit 100">
              <a:extLst>
                <a:ext uri="{FF2B5EF4-FFF2-40B4-BE49-F238E27FC236}">
                  <a16:creationId xmlns:a16="http://schemas.microsoft.com/office/drawing/2014/main" id="{430AEFA4-291B-9040-9774-59960FD543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>
              <a:extLst>
                <a:ext uri="{FF2B5EF4-FFF2-40B4-BE49-F238E27FC236}">
                  <a16:creationId xmlns:a16="http://schemas.microsoft.com/office/drawing/2014/main" id="{15590B14-9910-F34B-AFAF-1335C6446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18428B49-E49D-5A44-8B2E-730903231542}"/>
              </a:ext>
            </a:extLst>
          </p:cNvPr>
          <p:cNvGrpSpPr/>
          <p:nvPr/>
        </p:nvGrpSpPr>
        <p:grpSpPr>
          <a:xfrm rot="10800000">
            <a:off x="4031528" y="5109267"/>
            <a:ext cx="99300" cy="110843"/>
            <a:chOff x="8220773" y="5859391"/>
            <a:chExt cx="99300" cy="110843"/>
          </a:xfrm>
        </p:grpSpPr>
        <p:cxnSp>
          <p:nvCxnSpPr>
            <p:cNvPr id="104" name="Connecteur droit 103">
              <a:extLst>
                <a:ext uri="{FF2B5EF4-FFF2-40B4-BE49-F238E27FC236}">
                  <a16:creationId xmlns:a16="http://schemas.microsoft.com/office/drawing/2014/main" id="{7602B453-07C0-2045-A508-E87087FC4F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104">
              <a:extLst>
                <a:ext uri="{FF2B5EF4-FFF2-40B4-BE49-F238E27FC236}">
                  <a16:creationId xmlns:a16="http://schemas.microsoft.com/office/drawing/2014/main" id="{8F6CD9A0-AD40-2646-8F3B-B70001AD7A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e 105">
            <a:extLst>
              <a:ext uri="{FF2B5EF4-FFF2-40B4-BE49-F238E27FC236}">
                <a16:creationId xmlns:a16="http://schemas.microsoft.com/office/drawing/2014/main" id="{8B18F7D1-B0F6-984E-AAC4-67CBF6B2B398}"/>
              </a:ext>
            </a:extLst>
          </p:cNvPr>
          <p:cNvGrpSpPr/>
          <p:nvPr/>
        </p:nvGrpSpPr>
        <p:grpSpPr>
          <a:xfrm rot="16200000">
            <a:off x="4026070" y="5814356"/>
            <a:ext cx="99300" cy="110843"/>
            <a:chOff x="8220773" y="5859391"/>
            <a:chExt cx="99300" cy="110843"/>
          </a:xfrm>
        </p:grpSpPr>
        <p:cxnSp>
          <p:nvCxnSpPr>
            <p:cNvPr id="107" name="Connecteur droit 106">
              <a:extLst>
                <a:ext uri="{FF2B5EF4-FFF2-40B4-BE49-F238E27FC236}">
                  <a16:creationId xmlns:a16="http://schemas.microsoft.com/office/drawing/2014/main" id="{EC7B0A35-BB2C-4A4D-AC51-87DDEAEEDE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>
              <a:extLst>
                <a:ext uri="{FF2B5EF4-FFF2-40B4-BE49-F238E27FC236}">
                  <a16:creationId xmlns:a16="http://schemas.microsoft.com/office/drawing/2014/main" id="{9DCFA543-9E23-BF44-88AA-9456218804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AA0D309E-8C73-D146-8359-06674664FD29}"/>
              </a:ext>
            </a:extLst>
          </p:cNvPr>
          <p:cNvGrpSpPr/>
          <p:nvPr/>
        </p:nvGrpSpPr>
        <p:grpSpPr>
          <a:xfrm rot="16200000">
            <a:off x="2319921" y="4893430"/>
            <a:ext cx="99300" cy="110843"/>
            <a:chOff x="8220773" y="5859391"/>
            <a:chExt cx="99300" cy="110843"/>
          </a:xfrm>
        </p:grpSpPr>
        <p:cxnSp>
          <p:nvCxnSpPr>
            <p:cNvPr id="110" name="Connecteur droit 109">
              <a:extLst>
                <a:ext uri="{FF2B5EF4-FFF2-40B4-BE49-F238E27FC236}">
                  <a16:creationId xmlns:a16="http://schemas.microsoft.com/office/drawing/2014/main" id="{EEDC1608-0932-934E-B18F-B7E91F4A8B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cteur droit 110">
              <a:extLst>
                <a:ext uri="{FF2B5EF4-FFF2-40B4-BE49-F238E27FC236}">
                  <a16:creationId xmlns:a16="http://schemas.microsoft.com/office/drawing/2014/main" id="{185F35B5-264E-1644-8BD6-B1688C71FA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e 111">
            <a:extLst>
              <a:ext uri="{FF2B5EF4-FFF2-40B4-BE49-F238E27FC236}">
                <a16:creationId xmlns:a16="http://schemas.microsoft.com/office/drawing/2014/main" id="{619191CA-AA49-034D-BE2B-0F670BA50729}"/>
              </a:ext>
            </a:extLst>
          </p:cNvPr>
          <p:cNvGrpSpPr/>
          <p:nvPr/>
        </p:nvGrpSpPr>
        <p:grpSpPr>
          <a:xfrm rot="5400000">
            <a:off x="1535547" y="4090954"/>
            <a:ext cx="99300" cy="110843"/>
            <a:chOff x="8220773" y="5859391"/>
            <a:chExt cx="99300" cy="110843"/>
          </a:xfrm>
        </p:grpSpPr>
        <p:cxnSp>
          <p:nvCxnSpPr>
            <p:cNvPr id="113" name="Connecteur droit 112">
              <a:extLst>
                <a:ext uri="{FF2B5EF4-FFF2-40B4-BE49-F238E27FC236}">
                  <a16:creationId xmlns:a16="http://schemas.microsoft.com/office/drawing/2014/main" id="{4921CD1C-ABA4-3B4A-832B-539F792921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eur droit 113">
              <a:extLst>
                <a:ext uri="{FF2B5EF4-FFF2-40B4-BE49-F238E27FC236}">
                  <a16:creationId xmlns:a16="http://schemas.microsoft.com/office/drawing/2014/main" id="{CD1D408F-52CD-474A-9F00-F5F990BF3D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162E29D4-CD48-A74A-8544-8B300A84432B}"/>
              </a:ext>
            </a:extLst>
          </p:cNvPr>
          <p:cNvGrpSpPr/>
          <p:nvPr/>
        </p:nvGrpSpPr>
        <p:grpSpPr>
          <a:xfrm>
            <a:off x="1533636" y="4886988"/>
            <a:ext cx="99300" cy="110843"/>
            <a:chOff x="8220773" y="5859391"/>
            <a:chExt cx="99300" cy="110843"/>
          </a:xfrm>
        </p:grpSpPr>
        <p:cxnSp>
          <p:nvCxnSpPr>
            <p:cNvPr id="116" name="Connecteur droit 115">
              <a:extLst>
                <a:ext uri="{FF2B5EF4-FFF2-40B4-BE49-F238E27FC236}">
                  <a16:creationId xmlns:a16="http://schemas.microsoft.com/office/drawing/2014/main" id="{7DB9D043-7D15-9D47-BD42-927C9191AA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cteur droit 116">
              <a:extLst>
                <a:ext uri="{FF2B5EF4-FFF2-40B4-BE49-F238E27FC236}">
                  <a16:creationId xmlns:a16="http://schemas.microsoft.com/office/drawing/2014/main" id="{5D2D7549-36CF-1B44-BF89-F7C06D0903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e 117">
            <a:extLst>
              <a:ext uri="{FF2B5EF4-FFF2-40B4-BE49-F238E27FC236}">
                <a16:creationId xmlns:a16="http://schemas.microsoft.com/office/drawing/2014/main" id="{98267089-3254-1642-AF25-84162994D97B}"/>
              </a:ext>
            </a:extLst>
          </p:cNvPr>
          <p:cNvGrpSpPr/>
          <p:nvPr/>
        </p:nvGrpSpPr>
        <p:grpSpPr>
          <a:xfrm rot="10800000">
            <a:off x="2318957" y="4099072"/>
            <a:ext cx="99300" cy="110843"/>
            <a:chOff x="8220773" y="5859391"/>
            <a:chExt cx="99300" cy="110843"/>
          </a:xfrm>
        </p:grpSpPr>
        <p:cxnSp>
          <p:nvCxnSpPr>
            <p:cNvPr id="119" name="Connecteur droit 118">
              <a:extLst>
                <a:ext uri="{FF2B5EF4-FFF2-40B4-BE49-F238E27FC236}">
                  <a16:creationId xmlns:a16="http://schemas.microsoft.com/office/drawing/2014/main" id="{93104056-6C48-C144-B1B2-717214E02F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773" y="5859391"/>
              <a:ext cx="9929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119">
              <a:extLst>
                <a:ext uri="{FF2B5EF4-FFF2-40B4-BE49-F238E27FC236}">
                  <a16:creationId xmlns:a16="http://schemas.microsoft.com/office/drawing/2014/main" id="{E3E2C581-7B80-2947-B20A-CBDC8661A1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0072" y="5859391"/>
              <a:ext cx="1" cy="110843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2" name="Connecteur droit avec flèche 121">
            <a:extLst>
              <a:ext uri="{FF2B5EF4-FFF2-40B4-BE49-F238E27FC236}">
                <a16:creationId xmlns:a16="http://schemas.microsoft.com/office/drawing/2014/main" id="{2E546E44-F181-FD4E-BF5D-5E79D86BDC5A}"/>
              </a:ext>
            </a:extLst>
          </p:cNvPr>
          <p:cNvCxnSpPr>
            <a:cxnSpLocks/>
          </p:cNvCxnSpPr>
          <p:nvPr/>
        </p:nvCxnSpPr>
        <p:spPr>
          <a:xfrm flipV="1">
            <a:off x="7317574" y="2478122"/>
            <a:ext cx="466560" cy="8390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 droit avec flèche 123">
            <a:extLst>
              <a:ext uri="{FF2B5EF4-FFF2-40B4-BE49-F238E27FC236}">
                <a16:creationId xmlns:a16="http://schemas.microsoft.com/office/drawing/2014/main" id="{51F7DA51-E44B-8F4E-A8DE-CE55DF2E370F}"/>
              </a:ext>
            </a:extLst>
          </p:cNvPr>
          <p:cNvCxnSpPr>
            <a:cxnSpLocks/>
          </p:cNvCxnSpPr>
          <p:nvPr/>
        </p:nvCxnSpPr>
        <p:spPr>
          <a:xfrm>
            <a:off x="7469974" y="2714422"/>
            <a:ext cx="1231033" cy="562051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avec flèche 125">
            <a:extLst>
              <a:ext uri="{FF2B5EF4-FFF2-40B4-BE49-F238E27FC236}">
                <a16:creationId xmlns:a16="http://schemas.microsoft.com/office/drawing/2014/main" id="{3DC04E60-72B5-CF45-A5D4-4A09B9662701}"/>
              </a:ext>
            </a:extLst>
          </p:cNvPr>
          <p:cNvCxnSpPr>
            <a:cxnSpLocks/>
          </p:cNvCxnSpPr>
          <p:nvPr/>
        </p:nvCxnSpPr>
        <p:spPr>
          <a:xfrm>
            <a:off x="7417301" y="2845793"/>
            <a:ext cx="1300394" cy="1339423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avec flèche 128">
            <a:extLst>
              <a:ext uri="{FF2B5EF4-FFF2-40B4-BE49-F238E27FC236}">
                <a16:creationId xmlns:a16="http://schemas.microsoft.com/office/drawing/2014/main" id="{56564D0E-802E-B54C-8DDA-5CAD975AE043}"/>
              </a:ext>
            </a:extLst>
          </p:cNvPr>
          <p:cNvCxnSpPr>
            <a:cxnSpLocks/>
          </p:cNvCxnSpPr>
          <p:nvPr/>
        </p:nvCxnSpPr>
        <p:spPr>
          <a:xfrm>
            <a:off x="7252357" y="2909063"/>
            <a:ext cx="1063555" cy="2072431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avec flèche 133">
            <a:extLst>
              <a:ext uri="{FF2B5EF4-FFF2-40B4-BE49-F238E27FC236}">
                <a16:creationId xmlns:a16="http://schemas.microsoft.com/office/drawing/2014/main" id="{7DBE2EF0-369B-8148-9BBF-0B23349AE2BE}"/>
              </a:ext>
            </a:extLst>
          </p:cNvPr>
          <p:cNvCxnSpPr>
            <a:cxnSpLocks/>
            <a:stCxn id="52" idx="1"/>
          </p:cNvCxnSpPr>
          <p:nvPr/>
        </p:nvCxnSpPr>
        <p:spPr>
          <a:xfrm flipH="1" flipV="1">
            <a:off x="4525719" y="2260836"/>
            <a:ext cx="1806440" cy="401952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avec flèche 136">
            <a:extLst>
              <a:ext uri="{FF2B5EF4-FFF2-40B4-BE49-F238E27FC236}">
                <a16:creationId xmlns:a16="http://schemas.microsoft.com/office/drawing/2014/main" id="{88108A62-8980-0645-A405-E591E57F4941}"/>
              </a:ext>
            </a:extLst>
          </p:cNvPr>
          <p:cNvCxnSpPr>
            <a:cxnSpLocks/>
          </p:cNvCxnSpPr>
          <p:nvPr/>
        </p:nvCxnSpPr>
        <p:spPr>
          <a:xfrm flipH="1" flipV="1">
            <a:off x="3565137" y="3569218"/>
            <a:ext cx="424042" cy="252073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avec flèche 138">
            <a:extLst>
              <a:ext uri="{FF2B5EF4-FFF2-40B4-BE49-F238E27FC236}">
                <a16:creationId xmlns:a16="http://schemas.microsoft.com/office/drawing/2014/main" id="{5FC23ADB-0EB3-304A-9BB7-73C8A6359562}"/>
              </a:ext>
            </a:extLst>
          </p:cNvPr>
          <p:cNvCxnSpPr>
            <a:cxnSpLocks/>
            <a:stCxn id="65" idx="1"/>
          </p:cNvCxnSpPr>
          <p:nvPr/>
        </p:nvCxnSpPr>
        <p:spPr>
          <a:xfrm flipH="1">
            <a:off x="3370355" y="4103294"/>
            <a:ext cx="584833" cy="62657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avec flèche 141">
            <a:extLst>
              <a:ext uri="{FF2B5EF4-FFF2-40B4-BE49-F238E27FC236}">
                <a16:creationId xmlns:a16="http://schemas.microsoft.com/office/drawing/2014/main" id="{5F2422BF-D076-B746-AD37-D724B7E876AD}"/>
              </a:ext>
            </a:extLst>
          </p:cNvPr>
          <p:cNvCxnSpPr>
            <a:cxnSpLocks/>
          </p:cNvCxnSpPr>
          <p:nvPr/>
        </p:nvCxnSpPr>
        <p:spPr>
          <a:xfrm flipH="1">
            <a:off x="3989179" y="4426459"/>
            <a:ext cx="205127" cy="291674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necteur droit avec flèche 144">
            <a:extLst>
              <a:ext uri="{FF2B5EF4-FFF2-40B4-BE49-F238E27FC236}">
                <a16:creationId xmlns:a16="http://schemas.microsoft.com/office/drawing/2014/main" id="{EE693194-33F5-044B-86A1-9DA2E1C24DC6}"/>
              </a:ext>
            </a:extLst>
          </p:cNvPr>
          <p:cNvCxnSpPr>
            <a:cxnSpLocks/>
          </p:cNvCxnSpPr>
          <p:nvPr/>
        </p:nvCxnSpPr>
        <p:spPr>
          <a:xfrm>
            <a:off x="4886256" y="4414294"/>
            <a:ext cx="3199234" cy="1154383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4214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12444" y="12799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232674" y="219036"/>
            <a:ext cx="9245413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retour sur la situation de référence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55C9649C-8244-B848-84F2-BEA4343B5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74" y="1105782"/>
            <a:ext cx="7029550" cy="514690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2B8FE20-9E9A-F741-A27E-C5EBD2394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395" y="1105782"/>
            <a:ext cx="4418330" cy="245692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F7517EE-09C6-764F-BAAF-4B5FA7DDA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395" y="3944762"/>
            <a:ext cx="4407931" cy="230792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25D1BA5-9B79-B749-B40D-D9BF1256C6E8}"/>
              </a:ext>
            </a:extLst>
          </p:cNvPr>
          <p:cNvSpPr txBox="1"/>
          <p:nvPr/>
        </p:nvSpPr>
        <p:spPr>
          <a:xfrm>
            <a:off x="9698317" y="318648"/>
            <a:ext cx="2196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Manuel p.120</a:t>
            </a:r>
          </a:p>
        </p:txBody>
      </p:sp>
    </p:spTree>
    <p:extLst>
      <p:ext uri="{BB962C8B-B14F-4D97-AF65-F5344CB8AC3E}">
        <p14:creationId xmlns:p14="http://schemas.microsoft.com/office/powerpoint/2010/main" val="1885266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Multiplier deux nombres décimaux</a:t>
              </a:r>
            </a:p>
          </p:txBody>
        </p:sp>
      </p:grp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C1501BF3-4514-AF4A-8FDE-6AA9A14B954F}"/>
              </a:ext>
            </a:extLst>
          </p:cNvPr>
          <p:cNvSpPr/>
          <p:nvPr/>
        </p:nvSpPr>
        <p:spPr>
          <a:xfrm>
            <a:off x="2908633" y="1391179"/>
            <a:ext cx="6374734" cy="2284761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latin typeface="Century Gothic" panose="020B0502020202020204" pitchFamily="34" charset="0"/>
              </a:rPr>
              <a:t>Quelle est l’aire d’une forêt mesurant 2,7km de longueur et 3,3km de largeur ?</a:t>
            </a:r>
          </a:p>
        </p:txBody>
      </p:sp>
    </p:spTree>
    <p:extLst>
      <p:ext uri="{BB962C8B-B14F-4D97-AF65-F5344CB8AC3E}">
        <p14:creationId xmlns:p14="http://schemas.microsoft.com/office/powerpoint/2010/main" val="33291280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337192" y="4367607"/>
            <a:ext cx="5520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Problèmes : </a:t>
            </a:r>
            <a:r>
              <a:rPr lang="fr-FR" sz="2400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Entraînement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</p:cNvCxnSpPr>
          <p:nvPr/>
        </p:nvCxnSpPr>
        <p:spPr>
          <a:xfrm>
            <a:off x="5937964" y="3723701"/>
            <a:ext cx="0" cy="2211143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6125237" y="4330726"/>
            <a:ext cx="524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Calcul : </a:t>
            </a:r>
            <a:r>
              <a:rPr lang="fr-FR" sz="2400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Multiplier deux nombres décimaux - approfondissement</a:t>
            </a:r>
            <a:endParaRPr lang="fr-FR" sz="2400" dirty="0">
              <a:solidFill>
                <a:srgbClr val="374997"/>
              </a:solidFill>
              <a:highlight>
                <a:srgbClr val="FFFF00"/>
              </a:highlight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18BBBF3-F7F1-8049-A0EF-E531169A14E1}"/>
              </a:ext>
            </a:extLst>
          </p:cNvPr>
          <p:cNvSpPr txBox="1"/>
          <p:nvPr/>
        </p:nvSpPr>
        <p:spPr>
          <a:xfrm>
            <a:off x="1331499" y="2868823"/>
            <a:ext cx="9073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Figures planes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synthèse, retour sur la situation de référence 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04D29A6A-CEE4-6747-9F5D-6679FE7DED45}"/>
              </a:ext>
            </a:extLst>
          </p:cNvPr>
          <p:cNvCxnSpPr>
            <a:cxnSpLocks/>
            <a:stCxn id="21" idx="1"/>
            <a:endCxn id="21" idx="3"/>
          </p:cNvCxnSpPr>
          <p:nvPr/>
        </p:nvCxnSpPr>
        <p:spPr>
          <a:xfrm>
            <a:off x="154984" y="3751727"/>
            <a:ext cx="11529016" cy="0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67073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Problèmes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</a:t>
              </a: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A91F3AAE-6B56-D44A-9732-0489C5248693}"/>
              </a:ext>
            </a:extLst>
          </p:cNvPr>
          <p:cNvSpPr txBox="1"/>
          <p:nvPr/>
        </p:nvSpPr>
        <p:spPr>
          <a:xfrm>
            <a:off x="3223461" y="1136704"/>
            <a:ext cx="5732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Ex.1 p.130 et 4 p.54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D08522B-740C-C947-B63C-9D449B257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37" y="1805866"/>
            <a:ext cx="5707641" cy="412630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C5E8510-BFCD-FC47-AB49-ACEC9BC9F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765" y="1805866"/>
            <a:ext cx="4930404" cy="412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762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Multiplier deux nombres décimaux</a:t>
              </a:r>
            </a:p>
          </p:txBody>
        </p:sp>
      </p:grp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C1501BF3-4514-AF4A-8FDE-6AA9A14B954F}"/>
              </a:ext>
            </a:extLst>
          </p:cNvPr>
          <p:cNvSpPr/>
          <p:nvPr/>
        </p:nvSpPr>
        <p:spPr>
          <a:xfrm>
            <a:off x="2908633" y="1391179"/>
            <a:ext cx="6374734" cy="2284761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latin typeface="Century Gothic" panose="020B0502020202020204" pitchFamily="34" charset="0"/>
              </a:rPr>
              <a:t>Qui peut réexpliquer comment poser et résoudre une multiplication de deux nombres décimaux ?</a:t>
            </a:r>
          </a:p>
        </p:txBody>
      </p:sp>
    </p:spTree>
    <p:extLst>
      <p:ext uri="{BB962C8B-B14F-4D97-AF65-F5344CB8AC3E}">
        <p14:creationId xmlns:p14="http://schemas.microsoft.com/office/powerpoint/2010/main" val="9377687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Multiplier deux nombres décimaux</a:t>
              </a:r>
            </a:p>
          </p:txBody>
        </p:sp>
      </p:grp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C1501BF3-4514-AF4A-8FDE-6AA9A14B954F}"/>
              </a:ext>
            </a:extLst>
          </p:cNvPr>
          <p:cNvSpPr/>
          <p:nvPr/>
        </p:nvSpPr>
        <p:spPr>
          <a:xfrm>
            <a:off x="2908633" y="1391179"/>
            <a:ext cx="6374734" cy="2284761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latin typeface="Century Gothic" panose="020B0502020202020204" pitchFamily="34" charset="0"/>
              </a:rPr>
              <a:t>Qui peut réexpliquer comment poser et résoudre une multiplication de deux nombres décimaux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72D512F-3AB2-1541-A371-AC1131222753}"/>
              </a:ext>
            </a:extLst>
          </p:cNvPr>
          <p:cNvSpPr txBox="1"/>
          <p:nvPr/>
        </p:nvSpPr>
        <p:spPr>
          <a:xfrm>
            <a:off x="-1" y="4071587"/>
            <a:ext cx="12185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Pose et résous :</a:t>
            </a:r>
          </a:p>
          <a:p>
            <a:pPr algn="ctr"/>
            <a:endParaRPr lang="fr-FR" sz="24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35,2 x 4,51		9,7 x 7,52		490,3 x 8,7		293,7 x 6,04</a:t>
            </a:r>
          </a:p>
        </p:txBody>
      </p:sp>
    </p:spTree>
    <p:extLst>
      <p:ext uri="{BB962C8B-B14F-4D97-AF65-F5344CB8AC3E}">
        <p14:creationId xmlns:p14="http://schemas.microsoft.com/office/powerpoint/2010/main" val="35297594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DF8AC4D-5517-8243-9BA0-FA06D36F5674}"/>
              </a:ext>
            </a:extLst>
          </p:cNvPr>
          <p:cNvSpPr txBox="1"/>
          <p:nvPr/>
        </p:nvSpPr>
        <p:spPr>
          <a:xfrm>
            <a:off x="6121463" y="2192443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FF41A5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4</a:t>
            </a:r>
          </a:p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6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Jour 3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2954906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337192" y="4367607"/>
            <a:ext cx="5520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posé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</p:cNvCxnSpPr>
          <p:nvPr/>
        </p:nvCxnSpPr>
        <p:spPr>
          <a:xfrm>
            <a:off x="5937964" y="3723701"/>
            <a:ext cx="0" cy="2211143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6125237" y="4330726"/>
            <a:ext cx="5247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posé</a:t>
            </a:r>
            <a:endParaRPr lang="fr-FR" sz="2400" dirty="0">
              <a:solidFill>
                <a:srgbClr val="374997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18BBBF3-F7F1-8049-A0EF-E531169A14E1}"/>
              </a:ext>
            </a:extLst>
          </p:cNvPr>
          <p:cNvSpPr txBox="1"/>
          <p:nvPr/>
        </p:nvSpPr>
        <p:spPr>
          <a:xfrm>
            <a:off x="1331499" y="2868823"/>
            <a:ext cx="9073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Aires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vérification des </a:t>
            </a:r>
            <a:r>
              <a:rPr lang="fr-FR" sz="2400" dirty="0" err="1">
                <a:solidFill>
                  <a:srgbClr val="374997"/>
                </a:solidFill>
                <a:latin typeface="Century Gothic" panose="020B0502020202020204" pitchFamily="34" charset="0"/>
              </a:rPr>
              <a:t>pré-requis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 et situation de référence 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04D29A6A-CEE4-6747-9F5D-6679FE7DED45}"/>
              </a:ext>
            </a:extLst>
          </p:cNvPr>
          <p:cNvCxnSpPr>
            <a:cxnSpLocks/>
            <a:stCxn id="21" idx="1"/>
            <a:endCxn id="21" idx="3"/>
          </p:cNvCxnSpPr>
          <p:nvPr/>
        </p:nvCxnSpPr>
        <p:spPr>
          <a:xfrm>
            <a:off x="154984" y="3751727"/>
            <a:ext cx="11529016" cy="0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76390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337192" y="4367607"/>
            <a:ext cx="5520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posé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</p:cNvCxnSpPr>
          <p:nvPr/>
        </p:nvCxnSpPr>
        <p:spPr>
          <a:xfrm>
            <a:off x="5937964" y="3723701"/>
            <a:ext cx="0" cy="2211143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6125237" y="4330726"/>
            <a:ext cx="5247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posé</a:t>
            </a:r>
            <a:endParaRPr lang="fr-FR" sz="2400" dirty="0">
              <a:solidFill>
                <a:srgbClr val="374997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18BBBF3-F7F1-8049-A0EF-E531169A14E1}"/>
              </a:ext>
            </a:extLst>
          </p:cNvPr>
          <p:cNvSpPr txBox="1"/>
          <p:nvPr/>
        </p:nvSpPr>
        <p:spPr>
          <a:xfrm>
            <a:off x="1331499" y="2868823"/>
            <a:ext cx="9073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Aires : </a:t>
            </a:r>
            <a:r>
              <a:rPr lang="fr-FR" sz="2400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vérification des </a:t>
            </a:r>
            <a:r>
              <a:rPr lang="fr-FR" sz="2400" dirty="0" err="1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pré-requis</a:t>
            </a:r>
            <a:r>
              <a:rPr lang="fr-FR" sz="2400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 et situation de référence 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04D29A6A-CEE4-6747-9F5D-6679FE7DED45}"/>
              </a:ext>
            </a:extLst>
          </p:cNvPr>
          <p:cNvCxnSpPr>
            <a:cxnSpLocks/>
            <a:stCxn id="21" idx="1"/>
            <a:endCxn id="21" idx="3"/>
          </p:cNvCxnSpPr>
          <p:nvPr/>
        </p:nvCxnSpPr>
        <p:spPr>
          <a:xfrm>
            <a:off x="154984" y="3751727"/>
            <a:ext cx="11529016" cy="0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002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05FA9-4028-FB4B-AB9A-DE6D665E764C}"/>
              </a:ext>
            </a:extLst>
          </p:cNvPr>
          <p:cNvSpPr/>
          <p:nvPr/>
        </p:nvSpPr>
        <p:spPr>
          <a:xfrm>
            <a:off x="3091370" y="261257"/>
            <a:ext cx="6473127" cy="1111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4" t="6376" r="32605" b="17210"/>
          <a:stretch/>
        </p:blipFill>
        <p:spPr bwMode="auto">
          <a:xfrm>
            <a:off x="262710" y="261257"/>
            <a:ext cx="1593669" cy="160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9077747-534F-2044-9229-52502CB88CFD}"/>
              </a:ext>
            </a:extLst>
          </p:cNvPr>
          <p:cNvSpPr txBox="1"/>
          <p:nvPr/>
        </p:nvSpPr>
        <p:spPr>
          <a:xfrm>
            <a:off x="3302750" y="432196"/>
            <a:ext cx="62617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Aires</a:t>
            </a:r>
            <a:endParaRPr lang="fr-FR" sz="4400" b="1" dirty="0">
              <a:solidFill>
                <a:srgbClr val="C3A7BA"/>
              </a:solidFill>
              <a:latin typeface="Century Gothic" panose="020B0502020202020204" pitchFamily="34" charset="0"/>
              <a:cs typeface="Baloo" panose="03080902040302020200" pitchFamily="66" charset="77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667F7D0-26F0-1047-AB12-EF35689C3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0776" y="324913"/>
            <a:ext cx="2257424" cy="984005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57DE39D1-7626-534D-8897-601C3361C8C6}"/>
              </a:ext>
            </a:extLst>
          </p:cNvPr>
          <p:cNvGrpSpPr/>
          <p:nvPr/>
        </p:nvGrpSpPr>
        <p:grpSpPr>
          <a:xfrm>
            <a:off x="2250620" y="1649241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FAA7461D-09FC-264B-9654-BD06DC816177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05DE04C-34CF-2E44-BB70-5747E1258ECA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945A1CE5-8F1C-DD4C-B133-821D131E7833}"/>
              </a:ext>
            </a:extLst>
          </p:cNvPr>
          <p:cNvGrpSpPr/>
          <p:nvPr/>
        </p:nvGrpSpPr>
        <p:grpSpPr>
          <a:xfrm>
            <a:off x="8787623" y="1634682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EFAE3519-6164-7A45-A85B-EFB6835C029E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5678B18-6F40-1243-8025-9F7EB0D969A9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010AA8AD-229B-4F4E-9E74-2ABED9D2BF3E}"/>
              </a:ext>
            </a:extLst>
          </p:cNvPr>
          <p:cNvSpPr txBox="1"/>
          <p:nvPr/>
        </p:nvSpPr>
        <p:spPr>
          <a:xfrm>
            <a:off x="3900488" y="1328733"/>
            <a:ext cx="4457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FFFC04"/>
                </a:solidFill>
                <a:latin typeface="Century Gothic" panose="020B0502020202020204" pitchFamily="34" charset="0"/>
              </a:rPr>
              <a:t>5 minutes pour s’autoévaluer !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6446B87-0882-0A4B-AB06-8AA486CB6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5071269-4AC9-7F4D-88E8-BCCABDCA7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851" y="2492883"/>
            <a:ext cx="5409389" cy="388502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3E04443-2733-6E44-B563-393F8F55A2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2325" y="2475537"/>
            <a:ext cx="5409389" cy="391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864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05FA9-4028-FB4B-AB9A-DE6D665E764C}"/>
              </a:ext>
            </a:extLst>
          </p:cNvPr>
          <p:cNvSpPr/>
          <p:nvPr/>
        </p:nvSpPr>
        <p:spPr>
          <a:xfrm>
            <a:off x="3091370" y="261257"/>
            <a:ext cx="6473127" cy="1111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4" t="6376" r="32605" b="17210"/>
          <a:stretch/>
        </p:blipFill>
        <p:spPr bwMode="auto">
          <a:xfrm>
            <a:off x="262710" y="261257"/>
            <a:ext cx="1593669" cy="160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9077747-534F-2044-9229-52502CB88CFD}"/>
              </a:ext>
            </a:extLst>
          </p:cNvPr>
          <p:cNvSpPr txBox="1"/>
          <p:nvPr/>
        </p:nvSpPr>
        <p:spPr>
          <a:xfrm>
            <a:off x="3302750" y="432196"/>
            <a:ext cx="62617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Aires</a:t>
            </a:r>
            <a:endParaRPr lang="fr-FR" sz="4400" b="1" dirty="0">
              <a:solidFill>
                <a:srgbClr val="C3A7BA"/>
              </a:solidFill>
              <a:latin typeface="Century Gothic" panose="020B0502020202020204" pitchFamily="34" charset="0"/>
              <a:cs typeface="Baloo" panose="03080902040302020200" pitchFamily="66" charset="77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667F7D0-26F0-1047-AB12-EF35689C3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0776" y="324913"/>
            <a:ext cx="2257424" cy="984005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57DE39D1-7626-534D-8897-601C3361C8C6}"/>
              </a:ext>
            </a:extLst>
          </p:cNvPr>
          <p:cNvGrpSpPr/>
          <p:nvPr/>
        </p:nvGrpSpPr>
        <p:grpSpPr>
          <a:xfrm>
            <a:off x="2250620" y="1649241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FAA7461D-09FC-264B-9654-BD06DC816177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05DE04C-34CF-2E44-BB70-5747E1258ECA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945A1CE5-8F1C-DD4C-B133-821D131E7833}"/>
              </a:ext>
            </a:extLst>
          </p:cNvPr>
          <p:cNvGrpSpPr/>
          <p:nvPr/>
        </p:nvGrpSpPr>
        <p:grpSpPr>
          <a:xfrm>
            <a:off x="8787623" y="1634682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EFAE3519-6164-7A45-A85B-EFB6835C029E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5678B18-6F40-1243-8025-9F7EB0D969A9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010AA8AD-229B-4F4E-9E74-2ABED9D2BF3E}"/>
              </a:ext>
            </a:extLst>
          </p:cNvPr>
          <p:cNvSpPr txBox="1"/>
          <p:nvPr/>
        </p:nvSpPr>
        <p:spPr>
          <a:xfrm>
            <a:off x="3900488" y="1328733"/>
            <a:ext cx="4457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FC04"/>
                </a:solidFill>
                <a:latin typeface="Century Gothic" panose="020B0502020202020204" pitchFamily="34" charset="0"/>
              </a:rPr>
              <a:t>10 minutes pour comprendre ses erreurs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6446B87-0882-0A4B-AB06-8AA486CB6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DCA34EB-ACC6-D24A-8740-ECF1D13CA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7933" y="2461716"/>
            <a:ext cx="5617688" cy="397798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8CA971D-309A-FF4F-A39E-6148E6C17B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10" y="2461716"/>
            <a:ext cx="5692499" cy="401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76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D01D48AC-3D38-1B4F-826E-09B0066351F6}"/>
              </a:ext>
            </a:extLst>
          </p:cNvPr>
          <p:cNvSpPr/>
          <p:nvPr/>
        </p:nvSpPr>
        <p:spPr>
          <a:xfrm>
            <a:off x="3757289" y="151657"/>
            <a:ext cx="4690440" cy="5232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14418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Aires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60F0E96-5FF7-A445-AC13-DC266B767097}"/>
              </a:ext>
            </a:extLst>
          </p:cNvPr>
          <p:cNvSpPr txBox="1"/>
          <p:nvPr/>
        </p:nvSpPr>
        <p:spPr>
          <a:xfrm>
            <a:off x="8569845" y="270925"/>
            <a:ext cx="3557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Manuel page 168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7F8DB90-084E-544F-9873-37DA8993D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9" y="1162621"/>
            <a:ext cx="7048407" cy="521555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AC39A6F-3EB8-284D-9476-F1BA75141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095" y="1155879"/>
            <a:ext cx="4624309" cy="219557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8BDB002-1626-B64C-B77B-F15CDA1F6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095" y="3975904"/>
            <a:ext cx="4624309" cy="238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00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60B9D30-5919-7948-AC32-C865D6E5136B}"/>
              </a:ext>
            </a:extLst>
          </p:cNvPr>
          <p:cNvSpPr txBox="1"/>
          <p:nvPr/>
        </p:nvSpPr>
        <p:spPr>
          <a:xfrm>
            <a:off x="328117" y="3178075"/>
            <a:ext cx="31649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Trouver l’ordre de grandeur de l’opération :</a:t>
            </a:r>
          </a:p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3 x 3 = 9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8C1CEF9-060C-0048-B57F-D488B700816D}"/>
              </a:ext>
            </a:extLst>
          </p:cNvPr>
          <p:cNvSpPr/>
          <p:nvPr/>
        </p:nvSpPr>
        <p:spPr>
          <a:xfrm>
            <a:off x="3781586" y="1607469"/>
            <a:ext cx="6865750" cy="47340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D0271D8-B771-4F49-8996-E24E76E4F4E9}"/>
              </a:ext>
            </a:extLst>
          </p:cNvPr>
          <p:cNvSpPr txBox="1"/>
          <p:nvPr/>
        </p:nvSpPr>
        <p:spPr>
          <a:xfrm>
            <a:off x="4144379" y="1790693"/>
            <a:ext cx="6137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Résolution au tableau</a:t>
            </a: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3AB1D1-87A0-D04A-8A31-3BD1AD582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" t="5443" r="2765"/>
          <a:stretch/>
        </p:blipFill>
        <p:spPr>
          <a:xfrm>
            <a:off x="4144379" y="2395577"/>
            <a:ext cx="6137043" cy="3770691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17E1A-AEC7-FC4B-A697-C903B583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BE4E2B-7B7C-F944-A7D2-448060E4E8B6}"/>
              </a:ext>
            </a:extLst>
          </p:cNvPr>
          <p:cNvSpPr txBox="1"/>
          <p:nvPr/>
        </p:nvSpPr>
        <p:spPr>
          <a:xfrm>
            <a:off x="384398" y="2370946"/>
            <a:ext cx="2706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2,7 x 3,3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76CF00F-916D-E342-8EF4-04261886E1D0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CFCE6B6E-8695-4243-BABA-C39D64A928D6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88FAAD2-17B1-D74C-9A34-A885DD2F5BE6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917FEEC-E15B-374D-9D65-6417040942BF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BDB986A-080A-CD46-A1A7-B78D1537DCB8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8D671BC-29D5-5F4B-B3DB-AB73FC087B00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Multiplier deux nombres décimaux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46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286462" y="3942134"/>
            <a:ext cx="5520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Calcul posé</a:t>
            </a:r>
            <a:endParaRPr lang="fr-FR" sz="2400" dirty="0">
              <a:solidFill>
                <a:srgbClr val="374997"/>
              </a:solidFill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</p:cNvCxnSpPr>
          <p:nvPr/>
        </p:nvCxnSpPr>
        <p:spPr>
          <a:xfrm>
            <a:off x="5937964" y="3723701"/>
            <a:ext cx="0" cy="2211143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6069442" y="3942133"/>
            <a:ext cx="5247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Calcul posé</a:t>
            </a:r>
            <a:endParaRPr lang="fr-FR" sz="2400" dirty="0">
              <a:solidFill>
                <a:srgbClr val="374997"/>
              </a:solidFill>
              <a:highlight>
                <a:srgbClr val="FFFF00"/>
              </a:highlight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18BBBF3-F7F1-8049-A0EF-E531169A14E1}"/>
              </a:ext>
            </a:extLst>
          </p:cNvPr>
          <p:cNvSpPr txBox="1"/>
          <p:nvPr/>
        </p:nvSpPr>
        <p:spPr>
          <a:xfrm>
            <a:off x="1331499" y="2868823"/>
            <a:ext cx="9073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Aires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vérification des </a:t>
            </a:r>
            <a:r>
              <a:rPr lang="fr-FR" sz="2400" dirty="0" err="1">
                <a:solidFill>
                  <a:srgbClr val="374997"/>
                </a:solidFill>
                <a:latin typeface="Century Gothic" panose="020B0502020202020204" pitchFamily="34" charset="0"/>
              </a:rPr>
              <a:t>pré-requis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 et situation de référence 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04D29A6A-CEE4-6747-9F5D-6679FE7DED45}"/>
              </a:ext>
            </a:extLst>
          </p:cNvPr>
          <p:cNvCxnSpPr>
            <a:cxnSpLocks/>
            <a:stCxn id="21" idx="1"/>
            <a:endCxn id="21" idx="3"/>
          </p:cNvCxnSpPr>
          <p:nvPr/>
        </p:nvCxnSpPr>
        <p:spPr>
          <a:xfrm>
            <a:off x="154984" y="3751727"/>
            <a:ext cx="11529016" cy="0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E9AEB12E-4BAE-4046-A068-E8246FDC5B80}"/>
              </a:ext>
            </a:extLst>
          </p:cNvPr>
          <p:cNvSpPr txBox="1"/>
          <p:nvPr/>
        </p:nvSpPr>
        <p:spPr>
          <a:xfrm>
            <a:off x="281142" y="4417249"/>
            <a:ext cx="5520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345,56 + 76,8	876,9 - 239,45</a:t>
            </a:r>
          </a:p>
          <a:p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674 x 72		256 x 349</a:t>
            </a:r>
          </a:p>
          <a:p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786 : 7		5 645 : 5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A3F3FBA-7D6E-7B42-857E-37F7C33EAAF1}"/>
              </a:ext>
            </a:extLst>
          </p:cNvPr>
          <p:cNvSpPr txBox="1"/>
          <p:nvPr/>
        </p:nvSpPr>
        <p:spPr>
          <a:xfrm>
            <a:off x="6050970" y="4445642"/>
            <a:ext cx="5520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345,56 + 76,8	876,9 - 239,45</a:t>
            </a:r>
          </a:p>
          <a:p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67,4 x 7,2		25,6 x 3,49</a:t>
            </a:r>
          </a:p>
          <a:p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786 : 7,4		5 645 : 25</a:t>
            </a:r>
          </a:p>
        </p:txBody>
      </p:sp>
    </p:spTree>
    <p:extLst>
      <p:ext uri="{BB962C8B-B14F-4D97-AF65-F5344CB8AC3E}">
        <p14:creationId xmlns:p14="http://schemas.microsoft.com/office/powerpoint/2010/main" val="1411731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DF8AC4D-5517-8243-9BA0-FA06D36F5674}"/>
              </a:ext>
            </a:extLst>
          </p:cNvPr>
          <p:cNvSpPr txBox="1"/>
          <p:nvPr/>
        </p:nvSpPr>
        <p:spPr>
          <a:xfrm>
            <a:off x="6121463" y="2192443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FF41A5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4</a:t>
            </a:r>
          </a:p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6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Jour 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23667601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11" y="211095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599" y="208403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2807646" y="3428561"/>
            <a:ext cx="6563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Figures planes : </a:t>
            </a:r>
            <a:r>
              <a:rPr lang="fr-FR" sz="3600" dirty="0">
                <a:solidFill>
                  <a:srgbClr val="374997"/>
                </a:solidFill>
                <a:latin typeface="Century Gothic" panose="020B0502020202020204" pitchFamily="34" charset="0"/>
              </a:rPr>
              <a:t>évaluation</a:t>
            </a:r>
            <a:endParaRPr lang="fr-FR" sz="36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0700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54984" y="270517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8F1BF1AE-AF50-C24E-81F8-B0614F341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549" y="0"/>
            <a:ext cx="97299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091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54984" y="270517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4CE32CB6-18DD-B147-9581-C36418FE6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437" y="0"/>
            <a:ext cx="9717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39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60B9D30-5919-7948-AC32-C865D6E5136B}"/>
              </a:ext>
            </a:extLst>
          </p:cNvPr>
          <p:cNvSpPr txBox="1"/>
          <p:nvPr/>
        </p:nvSpPr>
        <p:spPr>
          <a:xfrm>
            <a:off x="328117" y="3178075"/>
            <a:ext cx="31649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Reproduire la même méthode que celle</a:t>
            </a:r>
          </a:p>
          <a:p>
            <a:r>
              <a:rPr lang="fr-FR" sz="2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de la multiplication de deux nombres entiers.</a:t>
            </a:r>
          </a:p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On effectue 27 x 33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8C1CEF9-060C-0048-B57F-D488B700816D}"/>
              </a:ext>
            </a:extLst>
          </p:cNvPr>
          <p:cNvSpPr/>
          <p:nvPr/>
        </p:nvSpPr>
        <p:spPr>
          <a:xfrm>
            <a:off x="3781586" y="1607469"/>
            <a:ext cx="6865750" cy="47340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D0271D8-B771-4F49-8996-E24E76E4F4E9}"/>
              </a:ext>
            </a:extLst>
          </p:cNvPr>
          <p:cNvSpPr txBox="1"/>
          <p:nvPr/>
        </p:nvSpPr>
        <p:spPr>
          <a:xfrm>
            <a:off x="4144379" y="1790693"/>
            <a:ext cx="6137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Résolution au tableau</a:t>
            </a: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3AB1D1-87A0-D04A-8A31-3BD1AD582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" t="5443" r="2765"/>
          <a:stretch/>
        </p:blipFill>
        <p:spPr>
          <a:xfrm>
            <a:off x="4144379" y="2395577"/>
            <a:ext cx="6137043" cy="3770691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17E1A-AEC7-FC4B-A697-C903B583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BE4E2B-7B7C-F944-A7D2-448060E4E8B6}"/>
              </a:ext>
            </a:extLst>
          </p:cNvPr>
          <p:cNvSpPr txBox="1"/>
          <p:nvPr/>
        </p:nvSpPr>
        <p:spPr>
          <a:xfrm>
            <a:off x="384398" y="2370946"/>
            <a:ext cx="2706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2,7 x 3,3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76CF00F-916D-E342-8EF4-04261886E1D0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CFCE6B6E-8695-4243-BABA-C39D64A928D6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88FAAD2-17B1-D74C-9A34-A885DD2F5BE6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917FEEC-E15B-374D-9D65-6417040942BF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BDB986A-080A-CD46-A1A7-B78D1537DCB8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8D671BC-29D5-5F4B-B3DB-AB73FC087B00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Multiplier deux nombres décimaux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3330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60B9D30-5919-7948-AC32-C865D6E5136B}"/>
              </a:ext>
            </a:extLst>
          </p:cNvPr>
          <p:cNvSpPr txBox="1"/>
          <p:nvPr/>
        </p:nvSpPr>
        <p:spPr>
          <a:xfrm>
            <a:off x="328117" y="2227099"/>
            <a:ext cx="316492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Positionner la virgule en observant les deux facteurs.</a:t>
            </a:r>
          </a:p>
          <a:p>
            <a:r>
              <a:rPr lang="fr-FR" sz="2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2,7 c’est 27 dixièmes. 3,3 c’est 33 dixièmes.</a:t>
            </a:r>
          </a:p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En multipliant des dixièmes par des dixièmes on obtient des centièmes</a:t>
            </a:r>
            <a:r>
              <a:rPr lang="fr-FR" sz="2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8C1CEF9-060C-0048-B57F-D488B700816D}"/>
              </a:ext>
            </a:extLst>
          </p:cNvPr>
          <p:cNvSpPr/>
          <p:nvPr/>
        </p:nvSpPr>
        <p:spPr>
          <a:xfrm>
            <a:off x="3781586" y="1607469"/>
            <a:ext cx="6865750" cy="47340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D0271D8-B771-4F49-8996-E24E76E4F4E9}"/>
              </a:ext>
            </a:extLst>
          </p:cNvPr>
          <p:cNvSpPr txBox="1"/>
          <p:nvPr/>
        </p:nvSpPr>
        <p:spPr>
          <a:xfrm>
            <a:off x="4144379" y="1790693"/>
            <a:ext cx="6137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Résolution au tableau</a:t>
            </a: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3AB1D1-87A0-D04A-8A31-3BD1AD582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" t="5443" r="2765"/>
          <a:stretch/>
        </p:blipFill>
        <p:spPr>
          <a:xfrm>
            <a:off x="4144379" y="2395577"/>
            <a:ext cx="6137043" cy="3770691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17E1A-AEC7-FC4B-A697-C903B583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BE4E2B-7B7C-F944-A7D2-448060E4E8B6}"/>
              </a:ext>
            </a:extLst>
          </p:cNvPr>
          <p:cNvSpPr txBox="1"/>
          <p:nvPr/>
        </p:nvSpPr>
        <p:spPr>
          <a:xfrm>
            <a:off x="384398" y="1529698"/>
            <a:ext cx="2706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2,7 x 3,3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76CF00F-916D-E342-8EF4-04261886E1D0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CFCE6B6E-8695-4243-BABA-C39D64A928D6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88FAAD2-17B1-D74C-9A34-A885DD2F5BE6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917FEEC-E15B-374D-9D65-6417040942BF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BDB986A-080A-CD46-A1A7-B78D1537DCB8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8D671BC-29D5-5F4B-B3DB-AB73FC087B00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Multiplier deux nombres décimaux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4447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60B9D30-5919-7948-AC32-C865D6E5136B}"/>
              </a:ext>
            </a:extLst>
          </p:cNvPr>
          <p:cNvSpPr txBox="1"/>
          <p:nvPr/>
        </p:nvSpPr>
        <p:spPr>
          <a:xfrm>
            <a:off x="328117" y="2227099"/>
            <a:ext cx="31649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Placer la virgule comme marqueur de l’unité au résultat :</a:t>
            </a:r>
          </a:p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Ici, 27 dixièmes x 33 dixièmes = 891 dixièmes.</a:t>
            </a:r>
            <a:endParaRPr lang="fr-FR" sz="24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8C1CEF9-060C-0048-B57F-D488B700816D}"/>
              </a:ext>
            </a:extLst>
          </p:cNvPr>
          <p:cNvSpPr/>
          <p:nvPr/>
        </p:nvSpPr>
        <p:spPr>
          <a:xfrm>
            <a:off x="3781586" y="1607469"/>
            <a:ext cx="6865750" cy="47340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D0271D8-B771-4F49-8996-E24E76E4F4E9}"/>
              </a:ext>
            </a:extLst>
          </p:cNvPr>
          <p:cNvSpPr txBox="1"/>
          <p:nvPr/>
        </p:nvSpPr>
        <p:spPr>
          <a:xfrm>
            <a:off x="4144379" y="1790693"/>
            <a:ext cx="6137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Résolution au tableau</a:t>
            </a: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3AB1D1-87A0-D04A-8A31-3BD1AD582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" t="5443" r="2765"/>
          <a:stretch/>
        </p:blipFill>
        <p:spPr>
          <a:xfrm>
            <a:off x="4144379" y="2395577"/>
            <a:ext cx="6137043" cy="3770691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17E1A-AEC7-FC4B-A697-C903B583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BE4E2B-7B7C-F944-A7D2-448060E4E8B6}"/>
              </a:ext>
            </a:extLst>
          </p:cNvPr>
          <p:cNvSpPr txBox="1"/>
          <p:nvPr/>
        </p:nvSpPr>
        <p:spPr>
          <a:xfrm>
            <a:off x="384398" y="1529698"/>
            <a:ext cx="2706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2,7 x 3,3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76CF00F-916D-E342-8EF4-04261886E1D0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CFCE6B6E-8695-4243-BABA-C39D64A928D6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88FAAD2-17B1-D74C-9A34-A885DD2F5BE6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917FEEC-E15B-374D-9D65-6417040942BF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BDB986A-080A-CD46-A1A7-B78D1537DCB8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8D671BC-29D5-5F4B-B3DB-AB73FC087B00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Multiplier deux nombres décimaux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622269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5693</TotalTime>
  <Words>1570</Words>
  <Application>Microsoft Macintosh PowerPoint</Application>
  <PresentationFormat>Grand écran</PresentationFormat>
  <Paragraphs>551</Paragraphs>
  <Slides>64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64</vt:i4>
      </vt:variant>
    </vt:vector>
  </HeadingPairs>
  <TitlesOfParts>
    <vt:vector size="69" baseType="lpstr">
      <vt:lpstr>Arial</vt:lpstr>
      <vt:lpstr>Calibri</vt:lpstr>
      <vt:lpstr>Calibri Light</vt:lpstr>
      <vt:lpstr>Century Gothic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154</cp:revision>
  <dcterms:created xsi:type="dcterms:W3CDTF">2021-08-14T07:02:46Z</dcterms:created>
  <dcterms:modified xsi:type="dcterms:W3CDTF">2022-02-18T10:22:50Z</dcterms:modified>
</cp:coreProperties>
</file>