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947" r:id="rId2"/>
    <p:sldId id="1151" r:id="rId3"/>
    <p:sldId id="1152" r:id="rId4"/>
    <p:sldId id="1130" r:id="rId5"/>
    <p:sldId id="1153" r:id="rId6"/>
    <p:sldId id="1154" r:id="rId7"/>
    <p:sldId id="1158" r:id="rId8"/>
    <p:sldId id="1155" r:id="rId9"/>
    <p:sldId id="1156" r:id="rId10"/>
    <p:sldId id="1157" r:id="rId11"/>
    <p:sldId id="1160" r:id="rId12"/>
    <p:sldId id="1159" r:id="rId13"/>
    <p:sldId id="1042" r:id="rId14"/>
    <p:sldId id="1039" r:id="rId15"/>
    <p:sldId id="1162" r:id="rId16"/>
    <p:sldId id="1161" r:id="rId17"/>
    <p:sldId id="1124" r:id="rId18"/>
    <p:sldId id="1163" r:id="rId19"/>
    <p:sldId id="1164" r:id="rId20"/>
    <p:sldId id="1131" r:id="rId21"/>
    <p:sldId id="1085" r:id="rId22"/>
    <p:sldId id="1040" r:id="rId23"/>
    <p:sldId id="1133" r:id="rId24"/>
    <p:sldId id="1166" r:id="rId25"/>
    <p:sldId id="1167" r:id="rId26"/>
    <p:sldId id="1168" r:id="rId27"/>
    <p:sldId id="1169" r:id="rId28"/>
    <p:sldId id="1142" r:id="rId29"/>
    <p:sldId id="1043" r:id="rId30"/>
    <p:sldId id="1171" r:id="rId31"/>
    <p:sldId id="1170" r:id="rId32"/>
    <p:sldId id="435" r:id="rId33"/>
    <p:sldId id="1174" r:id="rId34"/>
    <p:sldId id="1177" r:id="rId35"/>
    <p:sldId id="1172" r:id="rId36"/>
    <p:sldId id="1173" r:id="rId37"/>
    <p:sldId id="1175" r:id="rId38"/>
    <p:sldId id="1176" r:id="rId39"/>
    <p:sldId id="1178" r:id="rId4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1A5"/>
    <a:srgbClr val="374997"/>
    <a:srgbClr val="C3A7BA"/>
    <a:srgbClr val="FFF5CE"/>
    <a:srgbClr val="C9E7D0"/>
    <a:srgbClr val="FFC3D1"/>
    <a:srgbClr val="FF40FF"/>
    <a:srgbClr val="FFD861"/>
    <a:srgbClr val="FFFC04"/>
    <a:srgbClr val="E7C6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740"/>
  </p:normalViewPr>
  <p:slideViewPr>
    <p:cSldViewPr snapToGrid="0" snapToObjects="1">
      <p:cViewPr varScale="1">
        <p:scale>
          <a:sx n="109" d="100"/>
          <a:sy n="109" d="100"/>
        </p:scale>
        <p:origin x="21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2C6362-6665-4346-957D-2B02740DFE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83E094-F71D-814C-A131-7BF058CEA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61E8B-93D1-E14E-A6FA-357B92BC1F76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3A55AA-36E5-2549-8B18-A9C32D3EA8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147B2A-01B4-AE40-A2FB-DD81104C33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3E183-A31D-A642-A9DF-B0B491FA38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8442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FC02C-ED17-1B41-92F2-31DE3F7E17F9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F5486-13F4-EE41-A58B-F5BB93A9F1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0564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A8005-6A57-FF42-BC98-88AE26054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3C2478-BB82-7F4E-93B5-77E8CDF0F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8269B2-3FA8-D541-B25F-3ECC345E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E1C5-D0D0-644F-B63D-C86EEEBBC979}" type="datetime1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BE4722-3353-5A4D-AB6F-5829E6FD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53270B-659F-8346-B2A2-DFB946EB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71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6D55B-8695-CB49-83D4-0BD82A1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0C2B73-073B-F842-830E-46F393E06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627AAE-7190-4242-98E8-5D4DE189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B92A-913C-AF44-99AA-793786AB5DBE}" type="datetime1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F56E97-DBC2-8E46-B5D9-498B64EA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C05B40-7699-B144-9480-7DA48A4F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12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51E524F-C979-EC44-8EF4-55BD91CE2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7F9508-CE42-8B45-BC55-882506CC6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4876B7-17E4-2C44-92D7-797E0744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75D9-9D92-E849-AC60-F00413D37D85}" type="datetime1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6557D-9331-764C-B0AC-964E1FE4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B028C8-2025-D548-8314-312EFEA5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61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415BE-432E-DB44-82EB-744E41C54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5507CE-2891-7D47-A450-81BD1209D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31D05E-633F-8340-AA53-0C2905CD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151C-4E69-2945-AF60-B2F64957FE55}" type="datetime1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2ECD4D-5A05-7B4B-85CF-E3561FA67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5A12A2-81F7-1B4C-AB4A-D584857B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42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4D84D-92FA-CC45-B1FB-B73DE9C8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8BBB7D-8064-A941-9505-4919F6FB5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D0C35-E9F9-604A-9323-4D2D7819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C928-05EE-1A41-A5D6-AF44E1789114}" type="datetime1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B3C7E5-0ACF-D444-A43D-45E17EF7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A828CA-9C71-D74A-9A71-C35A5C76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54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95815-ACB6-C740-AEB5-016F85E5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351D3C-B11A-C941-9237-DC18C549B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15F150-8A92-EE42-B23F-EB1A284F1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E786C1-4832-844F-AA23-907E46356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6C93-8356-9D46-AAB4-BF4B5D6F203C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F57588-EE8F-5F41-A9F5-C28FBD18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A060B8-A3D1-1F40-956F-20D6EB10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22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807BA-FE58-3F48-9738-D94DE541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CF4509-6E07-F240-A8E2-39B451015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6B3CBD-2FBF-024F-B117-61DF28446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073368-9226-F147-A37E-7355E122E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E291C4-61E3-3E4F-9B9B-F87E1CC93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6D16709-2DA1-024C-B83E-D523058C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7A21-D7E7-2741-A8F8-0D749CE08B30}" type="datetime1">
              <a:rPr lang="fr-FR" smtClean="0"/>
              <a:t>17/02/2022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A06772-0833-2849-8E31-F010E45CE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6DEE0B-B11F-C345-BC65-CC2902B7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90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830A3-2946-6144-8885-E2B7235C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2BCB65-3E2C-BA44-B791-F84A3AD6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023A-8697-F748-95EC-DC3F43E3FA1A}" type="datetime1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B8ECC4-F2CC-3F46-8B78-DB202208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5650F1-43D5-C143-A2DA-8B10517A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47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26B111-35B8-CD48-892C-206653D0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7345-61AB-6C47-9EFE-A5DC26B6B7AD}" type="datetime1">
              <a:rPr lang="fr-FR" smtClean="0"/>
              <a:t>17/02/2022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A1455F-4F9F-404F-8AA1-E1E8E3B5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A7C4E0-0A2D-6E48-B769-0BCAE56C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29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EB2381-A2A9-D543-9573-4DA99EBB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D1ACBC-E34C-1E43-B966-3A15CFC20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AE28F7-D6C6-9047-ABB8-3B4461F9F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6E41E7-6E89-1E4A-9A69-28AF60099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99FF-CE38-DF49-836F-4B2CE8EF2D2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175EE4-484B-A84F-A48D-97B82475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B06B74-A675-2D46-8C2F-3ACBF5BF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06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36AB1-C6BE-7841-9E30-516AC6DE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EC5F30-39B4-1F4A-8773-1892DE46D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28D7FA-4873-DB40-9BE9-4DAE878B0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AD06D4-6F70-3245-8072-0A085202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BC06-3A8B-0B44-B6F9-99806E2740B1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AEB163-40AC-2248-9816-EDF9DE45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42AB99-1FDF-E84C-A293-5DA38DF9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03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BDF52D3-B9A5-6043-9AEA-3B8C9284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2ADB59-4199-1249-8F73-C3331E185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47D0CA-4A00-7B47-8D70-92EB27425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F5DD4-7E73-F74C-BC98-1FC0559F381C}" type="datetime1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037111-7B2E-4B41-9416-23B331F40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D0CA13-8CA2-0D43-9551-4B8D775E9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94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F8AC4D-5517-8243-9BA0-FA06D36F5674}"/>
              </a:ext>
            </a:extLst>
          </p:cNvPr>
          <p:cNvSpPr txBox="1"/>
          <p:nvPr/>
        </p:nvSpPr>
        <p:spPr>
          <a:xfrm>
            <a:off x="6121463" y="2192443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4</a:t>
            </a:r>
          </a:p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3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Jour 1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752385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 décimaux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B619B463-F4E1-CC49-82DD-5C74F8EE0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2" y="1995056"/>
            <a:ext cx="11667199" cy="351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18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 décimaux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 1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3AF734AF-BF7A-2740-B764-F293117FB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433" y="1052193"/>
            <a:ext cx="8090116" cy="574914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11D9204-0724-D041-9A64-F0F0BFE6B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850" y="2520950"/>
            <a:ext cx="36703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34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94130" y="2773602"/>
            <a:ext cx="552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Entraînement multiplication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2672017"/>
            <a:ext cx="524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Entraînement division d’un décimal par un entier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556A79C-AD65-C94C-964F-6AB5230F36B6}"/>
              </a:ext>
            </a:extLst>
          </p:cNvPr>
          <p:cNvSpPr txBox="1"/>
          <p:nvPr/>
        </p:nvSpPr>
        <p:spPr>
          <a:xfrm>
            <a:off x="402330" y="3636925"/>
            <a:ext cx="5223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453 x 32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654 x 71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309 x 58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238 x 542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607 x 169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8F8FC56-6714-BA40-B6C0-68E42BD580B2}"/>
              </a:ext>
            </a:extLst>
          </p:cNvPr>
          <p:cNvSpPr txBox="1"/>
          <p:nvPr/>
        </p:nvSpPr>
        <p:spPr>
          <a:xfrm>
            <a:off x="6201017" y="3636925"/>
            <a:ext cx="5223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292,65 : 5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765,69 : 3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360,55 : 7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753,89 : 22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897,44 : 35</a:t>
            </a:r>
          </a:p>
        </p:txBody>
      </p:sp>
    </p:spTree>
    <p:extLst>
      <p:ext uri="{BB962C8B-B14F-4D97-AF65-F5344CB8AC3E}">
        <p14:creationId xmlns:p14="http://schemas.microsoft.com/office/powerpoint/2010/main" val="1412878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F8AC4D-5517-8243-9BA0-FA06D36F5674}"/>
              </a:ext>
            </a:extLst>
          </p:cNvPr>
          <p:cNvSpPr txBox="1"/>
          <p:nvPr/>
        </p:nvSpPr>
        <p:spPr>
          <a:xfrm>
            <a:off x="6121463" y="2192443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4</a:t>
            </a:r>
          </a:p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3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Jour 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www.maitresseherisson.com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2522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94130" y="3286223"/>
            <a:ext cx="5520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Évaluation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Multiplication posée de deux entiers</a:t>
            </a:r>
          </a:p>
          <a:p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Nombres décimaux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2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Révisions</a:t>
            </a: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Évaluation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Division posée de deux entiers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51786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94130" y="3286223"/>
            <a:ext cx="5520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Évaluation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Multiplication posée de deux entiers</a:t>
            </a:r>
          </a:p>
          <a:p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Nombres décimaux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2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Révisions</a:t>
            </a: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Évaluation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Division posée de deux entiers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349376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94130" y="18846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42A9C172-5156-0442-B254-8160505AB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727" y="0"/>
            <a:ext cx="4806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18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Figures planes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Révisions</a:t>
              </a: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BA470BD6-24DA-924C-8FD4-02F9269691D1}"/>
              </a:ext>
            </a:extLst>
          </p:cNvPr>
          <p:cNvSpPr txBox="1"/>
          <p:nvPr/>
        </p:nvSpPr>
        <p:spPr>
          <a:xfrm>
            <a:off x="2743200" y="1135709"/>
            <a:ext cx="6945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CM2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 : ex. 1p. 122, 26 p.124 et 41 p.126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52B991E-EA9F-1E49-8BFB-523F1A6F4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37" y="1603395"/>
            <a:ext cx="4395406" cy="233356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77EADBE-EFCA-F648-ADB4-77CB80B58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926" y="1628384"/>
            <a:ext cx="4705259" cy="461714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99C7232-832A-FA4B-B32E-C475AEEB2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788" y="4002946"/>
            <a:ext cx="4389055" cy="224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5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94130" y="3286223"/>
            <a:ext cx="5520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Évaluation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Multiplication posée de deux entiers</a:t>
            </a:r>
          </a:p>
          <a:p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Nombres décimaux : </a:t>
            </a:r>
            <a:r>
              <a:rPr lang="fr-FR" sz="2400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Entraînement mission 2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Révisions</a:t>
            </a: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Évaluation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Division posée de deux entiers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890031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94130" y="18846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FFE5B093-789B-BA47-9BBA-A38EC187A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398" y="1"/>
            <a:ext cx="47912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14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94130" y="3286223"/>
            <a:ext cx="5520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2</a:t>
            </a:r>
          </a:p>
          <a:p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multiplication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Problèmes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 division d’un décimal par un entier 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57706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 décimaux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 mission 2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37DC7A35-6B4A-2342-9B27-65332707D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171" y="1099175"/>
            <a:ext cx="7827658" cy="5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43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F8AC4D-5517-8243-9BA0-FA06D36F5674}"/>
              </a:ext>
            </a:extLst>
          </p:cNvPr>
          <p:cNvSpPr txBox="1"/>
          <p:nvPr/>
        </p:nvSpPr>
        <p:spPr>
          <a:xfrm>
            <a:off x="6121463" y="2192443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4</a:t>
            </a:r>
          </a:p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3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Jour 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95490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09"/>
            <a:ext cx="11529016" cy="5045815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141965" y="4351583"/>
            <a:ext cx="5751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Division de 2 nombres entiers  </a:t>
            </a:r>
            <a:endParaRPr lang="fr-FR" sz="2400" dirty="0">
              <a:solidFill>
                <a:srgbClr val="374997"/>
              </a:solidFill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</p:cNvCxnSpPr>
          <p:nvPr/>
        </p:nvCxnSpPr>
        <p:spPr>
          <a:xfrm>
            <a:off x="5906473" y="3548743"/>
            <a:ext cx="13019" cy="3065681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088A137B-CBA5-434A-B9C6-A12E7A5424C6}"/>
              </a:ext>
            </a:extLst>
          </p:cNvPr>
          <p:cNvSpPr txBox="1"/>
          <p:nvPr/>
        </p:nvSpPr>
        <p:spPr>
          <a:xfrm>
            <a:off x="6089491" y="4376248"/>
            <a:ext cx="524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Division avec entiers et décimaux</a:t>
            </a:r>
            <a:endParaRPr lang="fr-FR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3F633AE-A210-014B-B6A5-57C3062DAA8E}"/>
              </a:ext>
            </a:extLst>
          </p:cNvPr>
          <p:cNvCxnSpPr>
            <a:cxnSpLocks/>
          </p:cNvCxnSpPr>
          <p:nvPr/>
        </p:nvCxnSpPr>
        <p:spPr>
          <a:xfrm>
            <a:off x="154984" y="3548743"/>
            <a:ext cx="11529016" cy="0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D9BC4485-271F-8949-9F0D-A58C1D8A0C17}"/>
              </a:ext>
            </a:extLst>
          </p:cNvPr>
          <p:cNvSpPr txBox="1"/>
          <p:nvPr/>
        </p:nvSpPr>
        <p:spPr>
          <a:xfrm>
            <a:off x="3063276" y="2808481"/>
            <a:ext cx="5751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Nombres décimaux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3</a:t>
            </a:r>
          </a:p>
        </p:txBody>
      </p:sp>
    </p:spTree>
    <p:extLst>
      <p:ext uri="{BB962C8B-B14F-4D97-AF65-F5344CB8AC3E}">
        <p14:creationId xmlns:p14="http://schemas.microsoft.com/office/powerpoint/2010/main" val="1100798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3379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 décimaux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AB1AAD8-8200-E245-AB08-3CD872B6A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123949"/>
            <a:ext cx="7825666" cy="559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7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27287" y="209713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 décimaux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32CD5423-707E-9A41-A0CB-44C87B64AA64}"/>
              </a:ext>
            </a:extLst>
          </p:cNvPr>
          <p:cNvSpPr/>
          <p:nvPr/>
        </p:nvSpPr>
        <p:spPr>
          <a:xfrm>
            <a:off x="1453316" y="4908320"/>
            <a:ext cx="5917224" cy="1746214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 devez-vous faire ?</a:t>
            </a: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quel matériel disposez-vous ?</a:t>
            </a: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Qu’y a-t-il sur les étiquettes ?</a:t>
            </a: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Quelle est l’utilité du tableau de numération et de la droite graduée?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BD25CDF-990A-7743-81A8-6325D095B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888616">
            <a:off x="6350508" y="454196"/>
            <a:ext cx="3408715" cy="484533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AA89112-F986-554F-B885-BAD99027C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1357">
            <a:off x="257880" y="1191389"/>
            <a:ext cx="4922667" cy="35210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AA1C088-2014-314F-B7EA-34FA86907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08866">
            <a:off x="8024104" y="2401803"/>
            <a:ext cx="2615466" cy="434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91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98079" y="1666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 décimaux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3626895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98079" y="1666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 décimaux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FB96533F-83F9-4241-9F31-3CEE4887D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126" y="1267239"/>
            <a:ext cx="8737747" cy="432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8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33796" y="203041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 décimaux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 2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BF2CA166-302C-E044-A232-01BF103F6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942" y="1014096"/>
            <a:ext cx="8090116" cy="570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13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F8AC4D-5517-8243-9BA0-FA06D36F5674}"/>
              </a:ext>
            </a:extLst>
          </p:cNvPr>
          <p:cNvSpPr txBox="1"/>
          <p:nvPr/>
        </p:nvSpPr>
        <p:spPr>
          <a:xfrm>
            <a:off x="6121463" y="2192443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4</a:t>
            </a:r>
          </a:p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3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Jour 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366760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3200" dirty="0"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0" cy="438051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C5205C0A-B1EE-2C49-9218-8D834336F3C9}"/>
              </a:ext>
            </a:extLst>
          </p:cNvPr>
          <p:cNvSpPr txBox="1"/>
          <p:nvPr/>
        </p:nvSpPr>
        <p:spPr>
          <a:xfrm>
            <a:off x="219626" y="3177634"/>
            <a:ext cx="5759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Nombres décimaux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3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 err="1">
                <a:solidFill>
                  <a:srgbClr val="374997"/>
                </a:solidFill>
                <a:latin typeface="Century Gothic" panose="020B0502020202020204" pitchFamily="34" charset="0"/>
              </a:rPr>
              <a:t>pré-requis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 et situation de référence</a:t>
            </a:r>
            <a:endParaRPr lang="fr-FR" sz="2400" dirty="0">
              <a:solidFill>
                <a:srgbClr val="374997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5838D37-7F01-794B-B2E3-BE04D7EFC945}"/>
              </a:ext>
            </a:extLst>
          </p:cNvPr>
          <p:cNvSpPr txBox="1"/>
          <p:nvPr/>
        </p:nvSpPr>
        <p:spPr>
          <a:xfrm>
            <a:off x="5978677" y="3161844"/>
            <a:ext cx="5759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 err="1">
                <a:solidFill>
                  <a:srgbClr val="374997"/>
                </a:solidFill>
                <a:latin typeface="Century Gothic" panose="020B0502020202020204" pitchFamily="34" charset="0"/>
              </a:rPr>
              <a:t>pré-requis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 et situation de référence</a:t>
            </a:r>
            <a:endParaRPr lang="fr-FR" sz="24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endParaRPr lang="fr-FR" sz="24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Nombres décimaux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3</a:t>
            </a:r>
          </a:p>
        </p:txBody>
      </p:sp>
    </p:spTree>
    <p:extLst>
      <p:ext uri="{BB962C8B-B14F-4D97-AF65-F5344CB8AC3E}">
        <p14:creationId xmlns:p14="http://schemas.microsoft.com/office/powerpoint/2010/main" val="671930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94130" y="3286223"/>
            <a:ext cx="5520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Nombres décimaux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Mission 2</a:t>
            </a:r>
          </a:p>
          <a:p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multiplication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18472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176500" y="3240056"/>
            <a:ext cx="52476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Problèmes : </a:t>
            </a:r>
            <a:r>
              <a:rPr lang="fr-FR" sz="2400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Entraînement</a:t>
            </a: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 division d’un décimal par un entier 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522877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3200" dirty="0"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0" cy="438051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C5205C0A-B1EE-2C49-9218-8D834336F3C9}"/>
              </a:ext>
            </a:extLst>
          </p:cNvPr>
          <p:cNvSpPr txBox="1"/>
          <p:nvPr/>
        </p:nvSpPr>
        <p:spPr>
          <a:xfrm>
            <a:off x="219626" y="3177634"/>
            <a:ext cx="5759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Nombres décimaux : </a:t>
            </a:r>
            <a:r>
              <a:rPr lang="fr-FR" sz="2400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entraînement mission 3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 err="1">
                <a:solidFill>
                  <a:srgbClr val="374997"/>
                </a:solidFill>
                <a:latin typeface="Century Gothic" panose="020B0502020202020204" pitchFamily="34" charset="0"/>
              </a:rPr>
              <a:t>pré-requis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 et situation de référence</a:t>
            </a:r>
            <a:endParaRPr lang="fr-FR" sz="2400" dirty="0">
              <a:solidFill>
                <a:srgbClr val="374997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5838D37-7F01-794B-B2E3-BE04D7EFC945}"/>
              </a:ext>
            </a:extLst>
          </p:cNvPr>
          <p:cNvSpPr txBox="1"/>
          <p:nvPr/>
        </p:nvSpPr>
        <p:spPr>
          <a:xfrm>
            <a:off x="5978677" y="3161844"/>
            <a:ext cx="5759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Figures planes : </a:t>
            </a:r>
            <a:r>
              <a:rPr lang="fr-FR" sz="2400" dirty="0" err="1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pré-requis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 et situation de référence</a:t>
            </a:r>
            <a:endParaRPr lang="fr-FR" sz="2400" b="1" dirty="0">
              <a:solidFill>
                <a:srgbClr val="374997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  <a:p>
            <a:endParaRPr lang="fr-FR" sz="24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Nombres décimaux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3</a:t>
            </a:r>
          </a:p>
        </p:txBody>
      </p:sp>
    </p:spTree>
    <p:extLst>
      <p:ext uri="{BB962C8B-B14F-4D97-AF65-F5344CB8AC3E}">
        <p14:creationId xmlns:p14="http://schemas.microsoft.com/office/powerpoint/2010/main" val="334764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3379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 décimaux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10B199F9-5A57-1946-9509-FC9F14892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519" y="997841"/>
            <a:ext cx="7888961" cy="572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76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1962658" y="261257"/>
            <a:ext cx="7601839" cy="9541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t="6376" r="32605" b="17210"/>
          <a:stretch/>
        </p:blipFill>
        <p:spPr bwMode="auto">
          <a:xfrm>
            <a:off x="262710" y="261257"/>
            <a:ext cx="1593669" cy="160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1962658" y="432196"/>
            <a:ext cx="7601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Figures planes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667F7D0-26F0-1047-AB12-EF35689C3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0776" y="324913"/>
            <a:ext cx="2257424" cy="984005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57DE39D1-7626-534D-8897-601C3361C8C6}"/>
              </a:ext>
            </a:extLst>
          </p:cNvPr>
          <p:cNvGrpSpPr/>
          <p:nvPr/>
        </p:nvGrpSpPr>
        <p:grpSpPr>
          <a:xfrm>
            <a:off x="686709" y="2513145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AA7461D-09FC-264B-9654-BD06DC81617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05DE04C-34CF-2E44-BB70-5747E1258EC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C5BEA59A-2CB8-FA41-9F79-6A153C0AE72E}"/>
              </a:ext>
            </a:extLst>
          </p:cNvPr>
          <p:cNvSpPr txBox="1"/>
          <p:nvPr/>
        </p:nvSpPr>
        <p:spPr>
          <a:xfrm>
            <a:off x="564844" y="3604198"/>
            <a:ext cx="25418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FC04"/>
                </a:solidFill>
                <a:latin typeface="Century Gothic" panose="020B0502020202020204" pitchFamily="34" charset="0"/>
              </a:rPr>
              <a:t>5 minutes pour s’autoévaluer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BF6E02B-693C-1449-9A51-CE16938A4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736" y="1407358"/>
            <a:ext cx="73787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7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1962658" y="261257"/>
            <a:ext cx="7601839" cy="9541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t="6376" r="32605" b="17210"/>
          <a:stretch/>
        </p:blipFill>
        <p:spPr bwMode="auto">
          <a:xfrm>
            <a:off x="262710" y="261257"/>
            <a:ext cx="1593669" cy="160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1962658" y="432196"/>
            <a:ext cx="7601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Figures planes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667F7D0-26F0-1047-AB12-EF35689C3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0776" y="324913"/>
            <a:ext cx="2257424" cy="984005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57DE39D1-7626-534D-8897-601C3361C8C6}"/>
              </a:ext>
            </a:extLst>
          </p:cNvPr>
          <p:cNvGrpSpPr/>
          <p:nvPr/>
        </p:nvGrpSpPr>
        <p:grpSpPr>
          <a:xfrm>
            <a:off x="686709" y="2513145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AA7461D-09FC-264B-9654-BD06DC81617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05DE04C-34CF-2E44-BB70-5747E1258EC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C5BEA59A-2CB8-FA41-9F79-6A153C0AE72E}"/>
              </a:ext>
            </a:extLst>
          </p:cNvPr>
          <p:cNvSpPr txBox="1"/>
          <p:nvPr/>
        </p:nvSpPr>
        <p:spPr>
          <a:xfrm>
            <a:off x="564844" y="3604198"/>
            <a:ext cx="25418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FC04"/>
                </a:solidFill>
                <a:latin typeface="Century Gothic" panose="020B0502020202020204" pitchFamily="34" charset="0"/>
              </a:rPr>
              <a:t>10 minutes pour comprendre ses erreurs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18FDFC8-7987-EC4D-8208-2DA82928D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796" y="1481491"/>
            <a:ext cx="73533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53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37680" y="62864"/>
            <a:ext cx="7601839" cy="9541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864729" y="237368"/>
            <a:ext cx="7601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Figures planes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7DE39D1-7626-534D-8897-601C3361C8C6}"/>
              </a:ext>
            </a:extLst>
          </p:cNvPr>
          <p:cNvGrpSpPr/>
          <p:nvPr/>
        </p:nvGrpSpPr>
        <p:grpSpPr>
          <a:xfrm>
            <a:off x="486231" y="215502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AA7461D-09FC-264B-9654-BD06DC81617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05DE04C-34CF-2E44-BB70-5747E1258EC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0C7B854-2CAB-3143-9BDF-996634F16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19" y="1102548"/>
            <a:ext cx="7543800" cy="56515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0CE001C-223F-044D-83D4-264C24F3E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152" y="2602651"/>
            <a:ext cx="4058820" cy="199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02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3200" dirty="0"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0" cy="438051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C5205C0A-B1EE-2C49-9218-8D834336F3C9}"/>
              </a:ext>
            </a:extLst>
          </p:cNvPr>
          <p:cNvSpPr txBox="1"/>
          <p:nvPr/>
        </p:nvSpPr>
        <p:spPr>
          <a:xfrm>
            <a:off x="219626" y="3177634"/>
            <a:ext cx="5759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Nombres décimaux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3</a:t>
            </a:r>
          </a:p>
          <a:p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Figures planes : </a:t>
            </a:r>
            <a:r>
              <a:rPr lang="fr-FR" sz="2400" dirty="0" err="1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pré-requis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 et situation de référence</a:t>
            </a:r>
            <a:endParaRPr lang="fr-FR" sz="2400" dirty="0">
              <a:solidFill>
                <a:srgbClr val="374997"/>
              </a:solidFill>
              <a:highlight>
                <a:srgbClr val="FFFF00"/>
              </a:highlight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5838D37-7F01-794B-B2E3-BE04D7EFC945}"/>
              </a:ext>
            </a:extLst>
          </p:cNvPr>
          <p:cNvSpPr txBox="1"/>
          <p:nvPr/>
        </p:nvSpPr>
        <p:spPr>
          <a:xfrm>
            <a:off x="5978677" y="3161844"/>
            <a:ext cx="5759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Figures planes : </a:t>
            </a:r>
            <a:r>
              <a:rPr lang="fr-FR" sz="2400" dirty="0" err="1">
                <a:solidFill>
                  <a:srgbClr val="374997"/>
                </a:solidFill>
                <a:latin typeface="Century Gothic" panose="020B0502020202020204" pitchFamily="34" charset="0"/>
              </a:rPr>
              <a:t>pré-requis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 et situation de référence</a:t>
            </a:r>
            <a:endParaRPr lang="fr-FR" sz="24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endParaRPr lang="fr-FR" sz="24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Nombres décimaux : </a:t>
            </a:r>
            <a:r>
              <a:rPr lang="fr-FR" sz="2400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entraînement mission 3</a:t>
            </a:r>
          </a:p>
        </p:txBody>
      </p:sp>
    </p:spTree>
    <p:extLst>
      <p:ext uri="{BB962C8B-B14F-4D97-AF65-F5344CB8AC3E}">
        <p14:creationId xmlns:p14="http://schemas.microsoft.com/office/powerpoint/2010/main" val="158786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933796" y="21411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 décimaux : </a:t>
              </a:r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 mission 3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10B199F9-5A57-1946-9509-FC9F14892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519" y="997841"/>
            <a:ext cx="7888961" cy="572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96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1962658" y="261257"/>
            <a:ext cx="7601839" cy="9541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t="6376" r="32605" b="17210"/>
          <a:stretch/>
        </p:blipFill>
        <p:spPr bwMode="auto">
          <a:xfrm>
            <a:off x="262710" y="261257"/>
            <a:ext cx="1593669" cy="160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1962658" y="432196"/>
            <a:ext cx="7601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Figures planes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667F7D0-26F0-1047-AB12-EF35689C3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0776" y="324913"/>
            <a:ext cx="2257424" cy="984005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57DE39D1-7626-534D-8897-601C3361C8C6}"/>
              </a:ext>
            </a:extLst>
          </p:cNvPr>
          <p:cNvGrpSpPr/>
          <p:nvPr/>
        </p:nvGrpSpPr>
        <p:grpSpPr>
          <a:xfrm>
            <a:off x="686709" y="2513145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AA7461D-09FC-264B-9654-BD06DC81617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05DE04C-34CF-2E44-BB70-5747E1258EC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C5BEA59A-2CB8-FA41-9F79-6A153C0AE72E}"/>
              </a:ext>
            </a:extLst>
          </p:cNvPr>
          <p:cNvSpPr txBox="1"/>
          <p:nvPr/>
        </p:nvSpPr>
        <p:spPr>
          <a:xfrm>
            <a:off x="564844" y="3604198"/>
            <a:ext cx="25418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FC04"/>
                </a:solidFill>
                <a:latin typeface="Century Gothic" panose="020B0502020202020204" pitchFamily="34" charset="0"/>
              </a:rPr>
              <a:t>5 minutes pour s’autoévaluer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730366F-094C-6348-BCD9-D0D763135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540" y="1386303"/>
            <a:ext cx="73279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95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1962658" y="261257"/>
            <a:ext cx="7601839" cy="9541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t="6376" r="32605" b="17210"/>
          <a:stretch/>
        </p:blipFill>
        <p:spPr bwMode="auto">
          <a:xfrm>
            <a:off x="262710" y="261257"/>
            <a:ext cx="1593669" cy="160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1962658" y="432196"/>
            <a:ext cx="7601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Figures planes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667F7D0-26F0-1047-AB12-EF35689C3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0776" y="324913"/>
            <a:ext cx="2257424" cy="984005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57DE39D1-7626-534D-8897-601C3361C8C6}"/>
              </a:ext>
            </a:extLst>
          </p:cNvPr>
          <p:cNvGrpSpPr/>
          <p:nvPr/>
        </p:nvGrpSpPr>
        <p:grpSpPr>
          <a:xfrm>
            <a:off x="686709" y="2513145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AA7461D-09FC-264B-9654-BD06DC81617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05DE04C-34CF-2E44-BB70-5747E1258EC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C5BEA59A-2CB8-FA41-9F79-6A153C0AE72E}"/>
              </a:ext>
            </a:extLst>
          </p:cNvPr>
          <p:cNvSpPr txBox="1"/>
          <p:nvPr/>
        </p:nvSpPr>
        <p:spPr>
          <a:xfrm>
            <a:off x="564844" y="3604198"/>
            <a:ext cx="25418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FC04"/>
                </a:solidFill>
                <a:latin typeface="Century Gothic" panose="020B0502020202020204" pitchFamily="34" charset="0"/>
              </a:rPr>
              <a:t>10 minutes pour comprendre ses erreurs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86D2706-E9EB-7148-8355-FF3F3EE88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258" y="1372446"/>
            <a:ext cx="7569111" cy="52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115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37680" y="62864"/>
            <a:ext cx="7601839" cy="9541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864729" y="237368"/>
            <a:ext cx="7601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Figures planes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7DE39D1-7626-534D-8897-601C3361C8C6}"/>
              </a:ext>
            </a:extLst>
          </p:cNvPr>
          <p:cNvGrpSpPr/>
          <p:nvPr/>
        </p:nvGrpSpPr>
        <p:grpSpPr>
          <a:xfrm>
            <a:off x="486231" y="215502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AA7461D-09FC-264B-9654-BD06DC81617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05DE04C-34CF-2E44-BB70-5747E1258EC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0C7B854-2CAB-3143-9BDF-996634F16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19" y="1102548"/>
            <a:ext cx="7543800" cy="5651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D2F4D2-BBAB-3441-B1D3-146E75E5B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312" y="2770472"/>
            <a:ext cx="4041874" cy="177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68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553727" y="236255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4DCC46C-0F56-A249-9032-7AAD61412DFF}"/>
              </a:ext>
            </a:extLst>
          </p:cNvPr>
          <p:cNvSpPr txBox="1"/>
          <p:nvPr/>
        </p:nvSpPr>
        <p:spPr>
          <a:xfrm>
            <a:off x="2175729" y="413000"/>
            <a:ext cx="3725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Ex. 8, 9 et 10 p.249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B963400-D974-CF43-826D-17C67BCEE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148" y="945923"/>
            <a:ext cx="5557218" cy="543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48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 décimaux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D5760408-A696-C649-9A55-62298F996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506" y="1064367"/>
            <a:ext cx="7714987" cy="554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68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 décimaux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32CD5423-707E-9A41-A0CB-44C87B64AA64}"/>
              </a:ext>
            </a:extLst>
          </p:cNvPr>
          <p:cNvSpPr/>
          <p:nvPr/>
        </p:nvSpPr>
        <p:spPr>
          <a:xfrm>
            <a:off x="1453316" y="4908320"/>
            <a:ext cx="5917224" cy="1746214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 devez-vous faire ?</a:t>
            </a:r>
          </a:p>
          <a:p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quel matériel disposez-vous ?</a:t>
            </a:r>
          </a:p>
          <a:p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Vous souvenez-vous du tableau de numération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4B413B2-EA8C-8A40-9618-77F1A7D96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29028">
            <a:off x="394497" y="1212224"/>
            <a:ext cx="5115879" cy="367843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BD25CDF-990A-7743-81A8-6325D095B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88616">
            <a:off x="6867152" y="852647"/>
            <a:ext cx="4057245" cy="576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44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 décimaux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32CD5423-707E-9A41-A0CB-44C87B64AA64}"/>
              </a:ext>
            </a:extLst>
          </p:cNvPr>
          <p:cNvSpPr/>
          <p:nvPr/>
        </p:nvSpPr>
        <p:spPr>
          <a:xfrm>
            <a:off x="8401049" y="2521527"/>
            <a:ext cx="3347414" cy="3075709"/>
          </a:xfrm>
          <a:prstGeom prst="round2SameRect">
            <a:avLst/>
          </a:prstGeom>
          <a:solidFill>
            <a:srgbClr val="FFF5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Lors de cette mission, vous allez compléter le tableau de numération que vous connaissez déjà pour les nombres entiers, pour pouvoir écrire et lire les nombres décimaux.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4B413B2-EA8C-8A40-9618-77F1A7D96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97" y="1142949"/>
            <a:ext cx="7714987" cy="554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29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 décimaux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2317558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82582DE-EC05-BD43-AA62-23A5F1333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05190" y="-1293722"/>
            <a:ext cx="6620147" cy="94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9528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4932</TotalTime>
  <Words>772</Words>
  <Application>Microsoft Macintosh PowerPoint</Application>
  <PresentationFormat>Grand écran</PresentationFormat>
  <Paragraphs>214</Paragraphs>
  <Slides>39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138</cp:revision>
  <dcterms:created xsi:type="dcterms:W3CDTF">2021-08-14T07:02:46Z</dcterms:created>
  <dcterms:modified xsi:type="dcterms:W3CDTF">2022-02-17T16:08:48Z</dcterms:modified>
</cp:coreProperties>
</file>