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6"/>
  </p:notesMasterIdLst>
  <p:handoutMasterIdLst>
    <p:handoutMasterId r:id="rId97"/>
  </p:handoutMasterIdLst>
  <p:sldIdLst>
    <p:sldId id="258" r:id="rId2"/>
    <p:sldId id="642" r:id="rId3"/>
    <p:sldId id="644" r:id="rId4"/>
    <p:sldId id="278" r:id="rId5"/>
    <p:sldId id="428" r:id="rId6"/>
    <p:sldId id="279" r:id="rId7"/>
    <p:sldId id="427" r:id="rId8"/>
    <p:sldId id="475" r:id="rId9"/>
    <p:sldId id="645" r:id="rId10"/>
    <p:sldId id="646" r:id="rId11"/>
    <p:sldId id="647" r:id="rId12"/>
    <p:sldId id="648" r:id="rId13"/>
    <p:sldId id="649" r:id="rId14"/>
    <p:sldId id="650" r:id="rId15"/>
    <p:sldId id="651" r:id="rId16"/>
    <p:sldId id="409" r:id="rId17"/>
    <p:sldId id="410" r:id="rId18"/>
    <p:sldId id="282" r:id="rId19"/>
    <p:sldId id="652" r:id="rId20"/>
    <p:sldId id="315" r:id="rId21"/>
    <p:sldId id="317" r:id="rId22"/>
    <p:sldId id="398" r:id="rId23"/>
    <p:sldId id="498" r:id="rId24"/>
    <p:sldId id="590" r:id="rId25"/>
    <p:sldId id="653" r:id="rId26"/>
    <p:sldId id="654" r:id="rId27"/>
    <p:sldId id="655" r:id="rId28"/>
    <p:sldId id="403" r:id="rId29"/>
    <p:sldId id="571" r:id="rId30"/>
    <p:sldId id="570" r:id="rId31"/>
    <p:sldId id="433" r:id="rId32"/>
    <p:sldId id="435" r:id="rId33"/>
    <p:sldId id="576" r:id="rId34"/>
    <p:sldId id="656" r:id="rId35"/>
    <p:sldId id="657" r:id="rId36"/>
    <p:sldId id="658" r:id="rId37"/>
    <p:sldId id="437" r:id="rId38"/>
    <p:sldId id="438" r:id="rId39"/>
    <p:sldId id="439" r:id="rId40"/>
    <p:sldId id="440" r:id="rId41"/>
    <p:sldId id="441" r:id="rId42"/>
    <p:sldId id="442" r:id="rId43"/>
    <p:sldId id="443" r:id="rId44"/>
    <p:sldId id="450" r:id="rId45"/>
    <p:sldId id="659" r:id="rId46"/>
    <p:sldId id="445" r:id="rId47"/>
    <p:sldId id="448" r:id="rId48"/>
    <p:sldId id="457" r:id="rId49"/>
    <p:sldId id="444" r:id="rId50"/>
    <p:sldId id="447" r:id="rId51"/>
    <p:sldId id="446" r:id="rId52"/>
    <p:sldId id="453" r:id="rId53"/>
    <p:sldId id="451" r:id="rId54"/>
    <p:sldId id="449" r:id="rId55"/>
    <p:sldId id="456" r:id="rId56"/>
    <p:sldId id="455" r:id="rId57"/>
    <p:sldId id="454" r:id="rId58"/>
    <p:sldId id="580" r:id="rId59"/>
    <p:sldId id="596" r:id="rId60"/>
    <p:sldId id="662" r:id="rId61"/>
    <p:sldId id="572" r:id="rId62"/>
    <p:sldId id="573" r:id="rId63"/>
    <p:sldId id="549" r:id="rId64"/>
    <p:sldId id="601" r:id="rId65"/>
    <p:sldId id="602" r:id="rId66"/>
    <p:sldId id="660" r:id="rId67"/>
    <p:sldId id="604" r:id="rId68"/>
    <p:sldId id="607" r:id="rId69"/>
    <p:sldId id="661" r:id="rId70"/>
    <p:sldId id="599" r:id="rId71"/>
    <p:sldId id="663" r:id="rId72"/>
    <p:sldId id="612" r:id="rId73"/>
    <p:sldId id="613" r:id="rId74"/>
    <p:sldId id="614" r:id="rId75"/>
    <p:sldId id="664" r:id="rId76"/>
    <p:sldId id="665" r:id="rId77"/>
    <p:sldId id="666" r:id="rId78"/>
    <p:sldId id="627" r:id="rId79"/>
    <p:sldId id="598" r:id="rId80"/>
    <p:sldId id="630" r:id="rId81"/>
    <p:sldId id="667" r:id="rId82"/>
    <p:sldId id="669" r:id="rId83"/>
    <p:sldId id="670" r:id="rId84"/>
    <p:sldId id="671" r:id="rId85"/>
    <p:sldId id="479" r:id="rId86"/>
    <p:sldId id="673" r:id="rId87"/>
    <p:sldId id="674" r:id="rId88"/>
    <p:sldId id="675" r:id="rId89"/>
    <p:sldId id="676" r:id="rId90"/>
    <p:sldId id="677" r:id="rId91"/>
    <p:sldId id="521" r:id="rId92"/>
    <p:sldId id="672" r:id="rId93"/>
    <p:sldId id="600" r:id="rId94"/>
    <p:sldId id="641" r:id="rId9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4997"/>
    <a:srgbClr val="C3A7BA"/>
    <a:srgbClr val="FF41A5"/>
    <a:srgbClr val="FFF5CE"/>
    <a:srgbClr val="FF40FF"/>
    <a:srgbClr val="FFD861"/>
    <a:srgbClr val="FFFC04"/>
    <a:srgbClr val="E7C6DB"/>
    <a:srgbClr val="A7E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650"/>
    <p:restoredTop sz="96250"/>
  </p:normalViewPr>
  <p:slideViewPr>
    <p:cSldViewPr snapToGrid="0" snapToObjects="1">
      <p:cViewPr varScale="1">
        <p:scale>
          <a:sx n="71" d="100"/>
          <a:sy n="71" d="100"/>
        </p:scale>
        <p:origin x="200" y="1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D2C6362-6665-4346-957D-2B02740DFE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A83E094-F71D-814C-A131-7BF058CEAC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B61E8B-93D1-E14E-A6FA-357B92BC1F76}" type="datetimeFigureOut">
              <a:rPr lang="fr-FR" smtClean="0"/>
              <a:t>28/08/2021</a:t>
            </a:fld>
            <a:endParaRPr lang="fr-FR"/>
          </a:p>
        </p:txBody>
      </p:sp>
      <p:sp>
        <p:nvSpPr>
          <p:cNvPr id="4" name="Espace réservé du pied de page 3">
            <a:extLst>
              <a:ext uri="{FF2B5EF4-FFF2-40B4-BE49-F238E27FC236}">
                <a16:creationId xmlns:a16="http://schemas.microsoft.com/office/drawing/2014/main" id="{2D3A55AA-36E5-2549-8B18-A9C32D3EA8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FR"/>
              <a:t>Julie Balmino 2021-2022</a:t>
            </a:r>
          </a:p>
        </p:txBody>
      </p:sp>
      <p:sp>
        <p:nvSpPr>
          <p:cNvPr id="5" name="Espace réservé du numéro de diapositive 4">
            <a:extLst>
              <a:ext uri="{FF2B5EF4-FFF2-40B4-BE49-F238E27FC236}">
                <a16:creationId xmlns:a16="http://schemas.microsoft.com/office/drawing/2014/main" id="{4B147B2A-01B4-AE40-A2FB-DD81104C33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A3E183-A31D-A642-A9DF-B0B491FA388D}" type="slidenum">
              <a:rPr lang="fr-FR" smtClean="0"/>
              <a:t>‹N°›</a:t>
            </a:fld>
            <a:endParaRPr lang="fr-FR"/>
          </a:p>
        </p:txBody>
      </p:sp>
    </p:spTree>
    <p:extLst>
      <p:ext uri="{BB962C8B-B14F-4D97-AF65-F5344CB8AC3E}">
        <p14:creationId xmlns:p14="http://schemas.microsoft.com/office/powerpoint/2010/main" val="237784424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FC02C-ED17-1B41-92F2-31DE3F7E17F9}" type="datetimeFigureOut">
              <a:rPr lang="fr-FR" smtClean="0"/>
              <a:t>28/08/2021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r-FR"/>
              <a:t>Julie Balmino 2021-2022</a:t>
            </a: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7F5486-13F4-EE41-A58B-F5BB93A9F172}" type="slidenum">
              <a:rPr lang="fr-FR" smtClean="0"/>
              <a:t>‹N°›</a:t>
            </a:fld>
            <a:endParaRPr lang="fr-FR"/>
          </a:p>
        </p:txBody>
      </p:sp>
    </p:spTree>
    <p:extLst>
      <p:ext uri="{BB962C8B-B14F-4D97-AF65-F5344CB8AC3E}">
        <p14:creationId xmlns:p14="http://schemas.microsoft.com/office/powerpoint/2010/main" val="359905644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3A8005-6A57-FF42-BC98-88AE260542E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43C2478-BB82-7F4E-93B5-77E8CDF0F5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E8269B2-3FA8-D541-B25F-3ECC345E996C}"/>
              </a:ext>
            </a:extLst>
          </p:cNvPr>
          <p:cNvSpPr>
            <a:spLocks noGrp="1"/>
          </p:cNvSpPr>
          <p:nvPr>
            <p:ph type="dt" sz="half" idx="10"/>
          </p:nvPr>
        </p:nvSpPr>
        <p:spPr/>
        <p:txBody>
          <a:bodyPr/>
          <a:lstStyle/>
          <a:p>
            <a:fld id="{CA066AF5-5E05-C94B-BF94-DAE2841DB08A}" type="datetime1">
              <a:rPr lang="fr-FR" smtClean="0"/>
              <a:t>28/08/2021</a:t>
            </a:fld>
            <a:endParaRPr lang="fr-FR"/>
          </a:p>
        </p:txBody>
      </p:sp>
      <p:sp>
        <p:nvSpPr>
          <p:cNvPr id="5" name="Espace réservé du pied de page 4">
            <a:extLst>
              <a:ext uri="{FF2B5EF4-FFF2-40B4-BE49-F238E27FC236}">
                <a16:creationId xmlns:a16="http://schemas.microsoft.com/office/drawing/2014/main" id="{96BE4722-3353-5A4D-AB6F-5829E6FDE533}"/>
              </a:ext>
            </a:extLst>
          </p:cNvPr>
          <p:cNvSpPr>
            <a:spLocks noGrp="1"/>
          </p:cNvSpPr>
          <p:nvPr>
            <p:ph type="ftr" sz="quarter" idx="11"/>
          </p:nvPr>
        </p:nvSpPr>
        <p:spPr/>
        <p:txBody>
          <a:bodyPr/>
          <a:lstStyle/>
          <a:p>
            <a:r>
              <a:rPr lang="fr-FR"/>
              <a:t>www.maitresseherisson.com</a:t>
            </a:r>
          </a:p>
        </p:txBody>
      </p:sp>
      <p:sp>
        <p:nvSpPr>
          <p:cNvPr id="6" name="Espace réservé du numéro de diapositive 5">
            <a:extLst>
              <a:ext uri="{FF2B5EF4-FFF2-40B4-BE49-F238E27FC236}">
                <a16:creationId xmlns:a16="http://schemas.microsoft.com/office/drawing/2014/main" id="{2553270B-659F-8346-B2A2-DFB946EB9B4D}"/>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4244716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96D55B-8695-CB49-83D4-0BD82A1221F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50C2B73-073B-F842-830E-46F393E06F4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6627AAE-7190-4242-98E8-5D4DE189FAC5}"/>
              </a:ext>
            </a:extLst>
          </p:cNvPr>
          <p:cNvSpPr>
            <a:spLocks noGrp="1"/>
          </p:cNvSpPr>
          <p:nvPr>
            <p:ph type="dt" sz="half" idx="10"/>
          </p:nvPr>
        </p:nvSpPr>
        <p:spPr/>
        <p:txBody>
          <a:bodyPr/>
          <a:lstStyle/>
          <a:p>
            <a:fld id="{0C329EAF-CECD-DF4B-A035-46D05E7927DC}" type="datetime1">
              <a:rPr lang="fr-FR" smtClean="0"/>
              <a:t>28/08/2021</a:t>
            </a:fld>
            <a:endParaRPr lang="fr-FR"/>
          </a:p>
        </p:txBody>
      </p:sp>
      <p:sp>
        <p:nvSpPr>
          <p:cNvPr id="5" name="Espace réservé du pied de page 4">
            <a:extLst>
              <a:ext uri="{FF2B5EF4-FFF2-40B4-BE49-F238E27FC236}">
                <a16:creationId xmlns:a16="http://schemas.microsoft.com/office/drawing/2014/main" id="{1AF56E97-DBC2-8E46-B5D9-498B64EA05FD}"/>
              </a:ext>
            </a:extLst>
          </p:cNvPr>
          <p:cNvSpPr>
            <a:spLocks noGrp="1"/>
          </p:cNvSpPr>
          <p:nvPr>
            <p:ph type="ftr" sz="quarter" idx="11"/>
          </p:nvPr>
        </p:nvSpPr>
        <p:spPr/>
        <p:txBody>
          <a:bodyPr/>
          <a:lstStyle/>
          <a:p>
            <a:r>
              <a:rPr lang="fr-FR"/>
              <a:t>www.maitresseherisson.com</a:t>
            </a:r>
          </a:p>
        </p:txBody>
      </p:sp>
      <p:sp>
        <p:nvSpPr>
          <p:cNvPr id="6" name="Espace réservé du numéro de diapositive 5">
            <a:extLst>
              <a:ext uri="{FF2B5EF4-FFF2-40B4-BE49-F238E27FC236}">
                <a16:creationId xmlns:a16="http://schemas.microsoft.com/office/drawing/2014/main" id="{69C05B40-7699-B144-9480-7DA48A4F65FC}"/>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290412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51E524F-C979-EC44-8EF4-55BD91CE206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07F9508-CE42-8B45-BC55-882506CC631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4876B7-17E4-2C44-92D7-797E0744202B}"/>
              </a:ext>
            </a:extLst>
          </p:cNvPr>
          <p:cNvSpPr>
            <a:spLocks noGrp="1"/>
          </p:cNvSpPr>
          <p:nvPr>
            <p:ph type="dt" sz="half" idx="10"/>
          </p:nvPr>
        </p:nvSpPr>
        <p:spPr/>
        <p:txBody>
          <a:bodyPr/>
          <a:lstStyle/>
          <a:p>
            <a:fld id="{612C63C7-492B-DD4D-81F3-120A755635C5}" type="datetime1">
              <a:rPr lang="fr-FR" smtClean="0"/>
              <a:t>28/08/2021</a:t>
            </a:fld>
            <a:endParaRPr lang="fr-FR"/>
          </a:p>
        </p:txBody>
      </p:sp>
      <p:sp>
        <p:nvSpPr>
          <p:cNvPr id="5" name="Espace réservé du pied de page 4">
            <a:extLst>
              <a:ext uri="{FF2B5EF4-FFF2-40B4-BE49-F238E27FC236}">
                <a16:creationId xmlns:a16="http://schemas.microsoft.com/office/drawing/2014/main" id="{6B26557D-9331-764C-B0AC-964E1FE4EF2C}"/>
              </a:ext>
            </a:extLst>
          </p:cNvPr>
          <p:cNvSpPr>
            <a:spLocks noGrp="1"/>
          </p:cNvSpPr>
          <p:nvPr>
            <p:ph type="ftr" sz="quarter" idx="11"/>
          </p:nvPr>
        </p:nvSpPr>
        <p:spPr/>
        <p:txBody>
          <a:bodyPr/>
          <a:lstStyle/>
          <a:p>
            <a:r>
              <a:rPr lang="fr-FR"/>
              <a:t>www.maitresseherisson.com</a:t>
            </a:r>
          </a:p>
        </p:txBody>
      </p:sp>
      <p:sp>
        <p:nvSpPr>
          <p:cNvPr id="6" name="Espace réservé du numéro de diapositive 5">
            <a:extLst>
              <a:ext uri="{FF2B5EF4-FFF2-40B4-BE49-F238E27FC236}">
                <a16:creationId xmlns:a16="http://schemas.microsoft.com/office/drawing/2014/main" id="{C0B028C8-2025-D548-8314-312EFEA54A34}"/>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2348616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6415BE-432E-DB44-82EB-744E41C54E2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B5507CE-2891-7D47-A450-81BD1209D59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231D05E-633F-8340-AA53-0C2905CDF786}"/>
              </a:ext>
            </a:extLst>
          </p:cNvPr>
          <p:cNvSpPr>
            <a:spLocks noGrp="1"/>
          </p:cNvSpPr>
          <p:nvPr>
            <p:ph type="dt" sz="half" idx="10"/>
          </p:nvPr>
        </p:nvSpPr>
        <p:spPr/>
        <p:txBody>
          <a:bodyPr/>
          <a:lstStyle/>
          <a:p>
            <a:fld id="{59B281F9-7854-DE4A-B34D-0E2F6A43775F}" type="datetime1">
              <a:rPr lang="fr-FR" smtClean="0"/>
              <a:t>28/08/2021</a:t>
            </a:fld>
            <a:endParaRPr lang="fr-FR"/>
          </a:p>
        </p:txBody>
      </p:sp>
      <p:sp>
        <p:nvSpPr>
          <p:cNvPr id="5" name="Espace réservé du pied de page 4">
            <a:extLst>
              <a:ext uri="{FF2B5EF4-FFF2-40B4-BE49-F238E27FC236}">
                <a16:creationId xmlns:a16="http://schemas.microsoft.com/office/drawing/2014/main" id="{F12ECD4D-5A05-7B4B-85CF-E3561FA67866}"/>
              </a:ext>
            </a:extLst>
          </p:cNvPr>
          <p:cNvSpPr>
            <a:spLocks noGrp="1"/>
          </p:cNvSpPr>
          <p:nvPr>
            <p:ph type="ftr" sz="quarter" idx="11"/>
          </p:nvPr>
        </p:nvSpPr>
        <p:spPr/>
        <p:txBody>
          <a:bodyPr/>
          <a:lstStyle/>
          <a:p>
            <a:r>
              <a:rPr lang="fr-FR"/>
              <a:t>www.maitresseherisson.com</a:t>
            </a:r>
          </a:p>
        </p:txBody>
      </p:sp>
      <p:sp>
        <p:nvSpPr>
          <p:cNvPr id="6" name="Espace réservé du numéro de diapositive 5">
            <a:extLst>
              <a:ext uri="{FF2B5EF4-FFF2-40B4-BE49-F238E27FC236}">
                <a16:creationId xmlns:a16="http://schemas.microsoft.com/office/drawing/2014/main" id="{8F5A12A2-81F7-1B4C-AB4A-D584857B26AB}"/>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2432426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A4D84D-92FA-CC45-B1FB-B73DE9C8321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48BBB7D-8064-A941-9505-4919F6FB5E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71D0C35-E9F9-604A-9323-4D2D7819FB76}"/>
              </a:ext>
            </a:extLst>
          </p:cNvPr>
          <p:cNvSpPr>
            <a:spLocks noGrp="1"/>
          </p:cNvSpPr>
          <p:nvPr>
            <p:ph type="dt" sz="half" idx="10"/>
          </p:nvPr>
        </p:nvSpPr>
        <p:spPr/>
        <p:txBody>
          <a:bodyPr/>
          <a:lstStyle/>
          <a:p>
            <a:fld id="{F44422F4-16D3-9E41-AF6F-34BC78C34B8C}" type="datetime1">
              <a:rPr lang="fr-FR" smtClean="0"/>
              <a:t>28/08/2021</a:t>
            </a:fld>
            <a:endParaRPr lang="fr-FR"/>
          </a:p>
        </p:txBody>
      </p:sp>
      <p:sp>
        <p:nvSpPr>
          <p:cNvPr id="5" name="Espace réservé du pied de page 4">
            <a:extLst>
              <a:ext uri="{FF2B5EF4-FFF2-40B4-BE49-F238E27FC236}">
                <a16:creationId xmlns:a16="http://schemas.microsoft.com/office/drawing/2014/main" id="{7AB3C7E5-0ACF-D444-A43D-45E17EF7C7B2}"/>
              </a:ext>
            </a:extLst>
          </p:cNvPr>
          <p:cNvSpPr>
            <a:spLocks noGrp="1"/>
          </p:cNvSpPr>
          <p:nvPr>
            <p:ph type="ftr" sz="quarter" idx="11"/>
          </p:nvPr>
        </p:nvSpPr>
        <p:spPr/>
        <p:txBody>
          <a:bodyPr/>
          <a:lstStyle/>
          <a:p>
            <a:r>
              <a:rPr lang="fr-FR"/>
              <a:t>www.maitresseherisson.com</a:t>
            </a:r>
          </a:p>
        </p:txBody>
      </p:sp>
      <p:sp>
        <p:nvSpPr>
          <p:cNvPr id="6" name="Espace réservé du numéro de diapositive 5">
            <a:extLst>
              <a:ext uri="{FF2B5EF4-FFF2-40B4-BE49-F238E27FC236}">
                <a16:creationId xmlns:a16="http://schemas.microsoft.com/office/drawing/2014/main" id="{F0A828CA-9C71-D74A-9A71-C35A5C763937}"/>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3977543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A95815-ACB6-C740-AEB5-016F85E5D55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C351D3C-B11A-C941-9237-DC18C549BF6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B15F150-8A92-EE42-B23F-EB1A284F1F0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0E786C1-4832-844F-AA23-907E46356C42}"/>
              </a:ext>
            </a:extLst>
          </p:cNvPr>
          <p:cNvSpPr>
            <a:spLocks noGrp="1"/>
          </p:cNvSpPr>
          <p:nvPr>
            <p:ph type="dt" sz="half" idx="10"/>
          </p:nvPr>
        </p:nvSpPr>
        <p:spPr/>
        <p:txBody>
          <a:bodyPr/>
          <a:lstStyle/>
          <a:p>
            <a:fld id="{21098E81-1DCB-CE46-80D6-6E81790E5C23}" type="datetime1">
              <a:rPr lang="fr-FR" smtClean="0"/>
              <a:t>28/08/2021</a:t>
            </a:fld>
            <a:endParaRPr lang="fr-FR"/>
          </a:p>
        </p:txBody>
      </p:sp>
      <p:sp>
        <p:nvSpPr>
          <p:cNvPr id="6" name="Espace réservé du pied de page 5">
            <a:extLst>
              <a:ext uri="{FF2B5EF4-FFF2-40B4-BE49-F238E27FC236}">
                <a16:creationId xmlns:a16="http://schemas.microsoft.com/office/drawing/2014/main" id="{D5F57588-EE8F-5F41-A9F5-C28FBD18CC0E}"/>
              </a:ext>
            </a:extLst>
          </p:cNvPr>
          <p:cNvSpPr>
            <a:spLocks noGrp="1"/>
          </p:cNvSpPr>
          <p:nvPr>
            <p:ph type="ftr" sz="quarter" idx="11"/>
          </p:nvPr>
        </p:nvSpPr>
        <p:spPr/>
        <p:txBody>
          <a:bodyPr/>
          <a:lstStyle/>
          <a:p>
            <a:r>
              <a:rPr lang="fr-FR"/>
              <a:t>www.maitresseherisson.com</a:t>
            </a:r>
          </a:p>
        </p:txBody>
      </p:sp>
      <p:sp>
        <p:nvSpPr>
          <p:cNvPr id="7" name="Espace réservé du numéro de diapositive 6">
            <a:extLst>
              <a:ext uri="{FF2B5EF4-FFF2-40B4-BE49-F238E27FC236}">
                <a16:creationId xmlns:a16="http://schemas.microsoft.com/office/drawing/2014/main" id="{37A060B8-A3D1-1F40-956F-20D6EB1061CA}"/>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369622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3807BA-FE58-3F48-9738-D94DE541565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3CF4509-6E07-F240-A8E2-39B451015F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56B3CBD-2FBF-024F-B117-61DF284467F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B073368-9226-F147-A37E-7355E122E1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3E291C4-61E3-3E4F-9B9B-F87E1CC93EF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6D16709-2DA1-024C-B83E-D523058C5511}"/>
              </a:ext>
            </a:extLst>
          </p:cNvPr>
          <p:cNvSpPr>
            <a:spLocks noGrp="1"/>
          </p:cNvSpPr>
          <p:nvPr>
            <p:ph type="dt" sz="half" idx="10"/>
          </p:nvPr>
        </p:nvSpPr>
        <p:spPr/>
        <p:txBody>
          <a:bodyPr/>
          <a:lstStyle/>
          <a:p>
            <a:fld id="{4F5AAD22-B587-B840-A757-70B65F6233CE}" type="datetime1">
              <a:rPr lang="fr-FR" smtClean="0"/>
              <a:t>28/08/2021</a:t>
            </a:fld>
            <a:endParaRPr lang="fr-FR"/>
          </a:p>
        </p:txBody>
      </p:sp>
      <p:sp>
        <p:nvSpPr>
          <p:cNvPr id="8" name="Espace réservé du pied de page 7">
            <a:extLst>
              <a:ext uri="{FF2B5EF4-FFF2-40B4-BE49-F238E27FC236}">
                <a16:creationId xmlns:a16="http://schemas.microsoft.com/office/drawing/2014/main" id="{AAA06772-0833-2849-8E31-F010E45CE2FA}"/>
              </a:ext>
            </a:extLst>
          </p:cNvPr>
          <p:cNvSpPr>
            <a:spLocks noGrp="1"/>
          </p:cNvSpPr>
          <p:nvPr>
            <p:ph type="ftr" sz="quarter" idx="11"/>
          </p:nvPr>
        </p:nvSpPr>
        <p:spPr/>
        <p:txBody>
          <a:bodyPr/>
          <a:lstStyle/>
          <a:p>
            <a:r>
              <a:rPr lang="fr-FR"/>
              <a:t>www.maitresseherisson.com</a:t>
            </a:r>
          </a:p>
        </p:txBody>
      </p:sp>
      <p:sp>
        <p:nvSpPr>
          <p:cNvPr id="9" name="Espace réservé du numéro de diapositive 8">
            <a:extLst>
              <a:ext uri="{FF2B5EF4-FFF2-40B4-BE49-F238E27FC236}">
                <a16:creationId xmlns:a16="http://schemas.microsoft.com/office/drawing/2014/main" id="{CF6DEE0B-B11F-C345-BC65-CC2902B72873}"/>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102790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1830A3-2946-6144-8885-E2B7235C243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C2BCB65-3E2C-BA44-B791-F84A3AD605FA}"/>
              </a:ext>
            </a:extLst>
          </p:cNvPr>
          <p:cNvSpPr>
            <a:spLocks noGrp="1"/>
          </p:cNvSpPr>
          <p:nvPr>
            <p:ph type="dt" sz="half" idx="10"/>
          </p:nvPr>
        </p:nvSpPr>
        <p:spPr/>
        <p:txBody>
          <a:bodyPr/>
          <a:lstStyle/>
          <a:p>
            <a:fld id="{CCA5C78A-4F91-D84A-AF2E-C05DE1C122AF}" type="datetime1">
              <a:rPr lang="fr-FR" smtClean="0"/>
              <a:t>28/08/2021</a:t>
            </a:fld>
            <a:endParaRPr lang="fr-FR"/>
          </a:p>
        </p:txBody>
      </p:sp>
      <p:sp>
        <p:nvSpPr>
          <p:cNvPr id="4" name="Espace réservé du pied de page 3">
            <a:extLst>
              <a:ext uri="{FF2B5EF4-FFF2-40B4-BE49-F238E27FC236}">
                <a16:creationId xmlns:a16="http://schemas.microsoft.com/office/drawing/2014/main" id="{ABB8ECC4-F2CC-3F46-8B78-DB202208CA02}"/>
              </a:ext>
            </a:extLst>
          </p:cNvPr>
          <p:cNvSpPr>
            <a:spLocks noGrp="1"/>
          </p:cNvSpPr>
          <p:nvPr>
            <p:ph type="ftr" sz="quarter" idx="11"/>
          </p:nvPr>
        </p:nvSpPr>
        <p:spPr/>
        <p:txBody>
          <a:bodyPr/>
          <a:lstStyle/>
          <a:p>
            <a:r>
              <a:rPr lang="fr-FR"/>
              <a:t>www.maitresseherisson.com</a:t>
            </a:r>
          </a:p>
        </p:txBody>
      </p:sp>
      <p:sp>
        <p:nvSpPr>
          <p:cNvPr id="5" name="Espace réservé du numéro de diapositive 4">
            <a:extLst>
              <a:ext uri="{FF2B5EF4-FFF2-40B4-BE49-F238E27FC236}">
                <a16:creationId xmlns:a16="http://schemas.microsoft.com/office/drawing/2014/main" id="{995650F1-43D5-C143-A2DA-8B10517AFEAB}"/>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3137470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926B111-35B8-CD48-892C-206653D0F0D2}"/>
              </a:ext>
            </a:extLst>
          </p:cNvPr>
          <p:cNvSpPr>
            <a:spLocks noGrp="1"/>
          </p:cNvSpPr>
          <p:nvPr>
            <p:ph type="dt" sz="half" idx="10"/>
          </p:nvPr>
        </p:nvSpPr>
        <p:spPr/>
        <p:txBody>
          <a:bodyPr/>
          <a:lstStyle/>
          <a:p>
            <a:fld id="{641CEB53-FC8B-D84D-B451-05D54E8F578B}" type="datetime1">
              <a:rPr lang="fr-FR" smtClean="0"/>
              <a:t>28/08/2021</a:t>
            </a:fld>
            <a:endParaRPr lang="fr-FR"/>
          </a:p>
        </p:txBody>
      </p:sp>
      <p:sp>
        <p:nvSpPr>
          <p:cNvPr id="3" name="Espace réservé du pied de page 2">
            <a:extLst>
              <a:ext uri="{FF2B5EF4-FFF2-40B4-BE49-F238E27FC236}">
                <a16:creationId xmlns:a16="http://schemas.microsoft.com/office/drawing/2014/main" id="{26A1455F-4F9F-404F-8AA1-E1E8E3B53AF3}"/>
              </a:ext>
            </a:extLst>
          </p:cNvPr>
          <p:cNvSpPr>
            <a:spLocks noGrp="1"/>
          </p:cNvSpPr>
          <p:nvPr>
            <p:ph type="ftr" sz="quarter" idx="11"/>
          </p:nvPr>
        </p:nvSpPr>
        <p:spPr/>
        <p:txBody>
          <a:bodyPr/>
          <a:lstStyle/>
          <a:p>
            <a:r>
              <a:rPr lang="fr-FR"/>
              <a:t>www.maitresseherisson.com</a:t>
            </a:r>
          </a:p>
        </p:txBody>
      </p:sp>
      <p:sp>
        <p:nvSpPr>
          <p:cNvPr id="4" name="Espace réservé du numéro de diapositive 3">
            <a:extLst>
              <a:ext uri="{FF2B5EF4-FFF2-40B4-BE49-F238E27FC236}">
                <a16:creationId xmlns:a16="http://schemas.microsoft.com/office/drawing/2014/main" id="{6EA7C4E0-0A2D-6E48-B769-0BCAE56C875C}"/>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193929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EB2381-A2A9-D543-9573-4DA99EBB520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3D1ACBC-E34C-1E43-B966-3A15CFC200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1AE28F7-D6C6-9047-ABB8-3B4461F9FF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26E41E7-6E89-1E4A-9A69-28AF600999B2}"/>
              </a:ext>
            </a:extLst>
          </p:cNvPr>
          <p:cNvSpPr>
            <a:spLocks noGrp="1"/>
          </p:cNvSpPr>
          <p:nvPr>
            <p:ph type="dt" sz="half" idx="10"/>
          </p:nvPr>
        </p:nvSpPr>
        <p:spPr/>
        <p:txBody>
          <a:bodyPr/>
          <a:lstStyle/>
          <a:p>
            <a:fld id="{ABB46E51-E2A9-E845-91FB-B71A0A477115}" type="datetime1">
              <a:rPr lang="fr-FR" smtClean="0"/>
              <a:t>28/08/2021</a:t>
            </a:fld>
            <a:endParaRPr lang="fr-FR"/>
          </a:p>
        </p:txBody>
      </p:sp>
      <p:sp>
        <p:nvSpPr>
          <p:cNvPr id="6" name="Espace réservé du pied de page 5">
            <a:extLst>
              <a:ext uri="{FF2B5EF4-FFF2-40B4-BE49-F238E27FC236}">
                <a16:creationId xmlns:a16="http://schemas.microsoft.com/office/drawing/2014/main" id="{7D175EE4-484B-A84F-A48D-97B824752303}"/>
              </a:ext>
            </a:extLst>
          </p:cNvPr>
          <p:cNvSpPr>
            <a:spLocks noGrp="1"/>
          </p:cNvSpPr>
          <p:nvPr>
            <p:ph type="ftr" sz="quarter" idx="11"/>
          </p:nvPr>
        </p:nvSpPr>
        <p:spPr/>
        <p:txBody>
          <a:bodyPr/>
          <a:lstStyle/>
          <a:p>
            <a:r>
              <a:rPr lang="fr-FR"/>
              <a:t>www.maitresseherisson.com</a:t>
            </a:r>
          </a:p>
        </p:txBody>
      </p:sp>
      <p:sp>
        <p:nvSpPr>
          <p:cNvPr id="7" name="Espace réservé du numéro de diapositive 6">
            <a:extLst>
              <a:ext uri="{FF2B5EF4-FFF2-40B4-BE49-F238E27FC236}">
                <a16:creationId xmlns:a16="http://schemas.microsoft.com/office/drawing/2014/main" id="{F8B06B74-A675-2D46-8C2F-3ACBF5BFD9CE}"/>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418506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236AB1-C6BE-7841-9E30-516AC6DE458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BEC5F30-39B4-1F4A-8773-1892DE46D8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528D7FA-4873-DB40-9BE9-4DAE878B05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BAD06D4-6F70-3245-8072-0A085202B51F}"/>
              </a:ext>
            </a:extLst>
          </p:cNvPr>
          <p:cNvSpPr>
            <a:spLocks noGrp="1"/>
          </p:cNvSpPr>
          <p:nvPr>
            <p:ph type="dt" sz="half" idx="10"/>
          </p:nvPr>
        </p:nvSpPr>
        <p:spPr/>
        <p:txBody>
          <a:bodyPr/>
          <a:lstStyle/>
          <a:p>
            <a:fld id="{47A0FF9E-48F2-AD4B-B41C-056E592C7FB2}" type="datetime1">
              <a:rPr lang="fr-FR" smtClean="0"/>
              <a:t>28/08/2021</a:t>
            </a:fld>
            <a:endParaRPr lang="fr-FR"/>
          </a:p>
        </p:txBody>
      </p:sp>
      <p:sp>
        <p:nvSpPr>
          <p:cNvPr id="6" name="Espace réservé du pied de page 5">
            <a:extLst>
              <a:ext uri="{FF2B5EF4-FFF2-40B4-BE49-F238E27FC236}">
                <a16:creationId xmlns:a16="http://schemas.microsoft.com/office/drawing/2014/main" id="{DFAEB163-40AC-2248-9816-EDF9DE45CEBE}"/>
              </a:ext>
            </a:extLst>
          </p:cNvPr>
          <p:cNvSpPr>
            <a:spLocks noGrp="1"/>
          </p:cNvSpPr>
          <p:nvPr>
            <p:ph type="ftr" sz="quarter" idx="11"/>
          </p:nvPr>
        </p:nvSpPr>
        <p:spPr/>
        <p:txBody>
          <a:bodyPr/>
          <a:lstStyle/>
          <a:p>
            <a:r>
              <a:rPr lang="fr-FR"/>
              <a:t>www.maitresseherisson.com</a:t>
            </a:r>
          </a:p>
        </p:txBody>
      </p:sp>
      <p:sp>
        <p:nvSpPr>
          <p:cNvPr id="7" name="Espace réservé du numéro de diapositive 6">
            <a:extLst>
              <a:ext uri="{FF2B5EF4-FFF2-40B4-BE49-F238E27FC236}">
                <a16:creationId xmlns:a16="http://schemas.microsoft.com/office/drawing/2014/main" id="{9042AB99-1FDF-E84C-A293-5DA38DF9BE2B}"/>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2457032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BDF52D3-B9A5-6043-9AEA-3B8C9284DB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72ADB59-4199-1249-8F73-C3331E1856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47D0CA-4A00-7B47-8D70-92EB274256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9AF8E-B32D-5E4F-8CAF-EDD5E7344E00}" type="datetime1">
              <a:rPr lang="fr-FR" smtClean="0"/>
              <a:t>28/08/2021</a:t>
            </a:fld>
            <a:endParaRPr lang="fr-FR"/>
          </a:p>
        </p:txBody>
      </p:sp>
      <p:sp>
        <p:nvSpPr>
          <p:cNvPr id="5" name="Espace réservé du pied de page 4">
            <a:extLst>
              <a:ext uri="{FF2B5EF4-FFF2-40B4-BE49-F238E27FC236}">
                <a16:creationId xmlns:a16="http://schemas.microsoft.com/office/drawing/2014/main" id="{B3037111-7B2E-4B41-9416-23B331F40C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www.maitresseherisson.com</a:t>
            </a:r>
          </a:p>
        </p:txBody>
      </p:sp>
      <p:sp>
        <p:nvSpPr>
          <p:cNvPr id="6" name="Espace réservé du numéro de diapositive 5">
            <a:extLst>
              <a:ext uri="{FF2B5EF4-FFF2-40B4-BE49-F238E27FC236}">
                <a16:creationId xmlns:a16="http://schemas.microsoft.com/office/drawing/2014/main" id="{D4D0CA13-8CA2-0D43-9551-4B8D775E97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94E60-5618-A045-BFA1-6C4BAD8A76D3}" type="slidenum">
              <a:rPr lang="fr-FR" smtClean="0"/>
              <a:t>‹N°›</a:t>
            </a:fld>
            <a:endParaRPr lang="fr-FR"/>
          </a:p>
        </p:txBody>
      </p:sp>
    </p:spTree>
    <p:extLst>
      <p:ext uri="{BB962C8B-B14F-4D97-AF65-F5344CB8AC3E}">
        <p14:creationId xmlns:p14="http://schemas.microsoft.com/office/powerpoint/2010/main" val="2565941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ideo" Target="https://www.youtube.com/embed/xnlNSGkXgTQ?feature=oembed"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8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3"/>
          <a:stretch/>
        </p:blipFill>
        <p:spPr bwMode="auto">
          <a:xfrm>
            <a:off x="0" y="0"/>
            <a:ext cx="917050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Ellipse 5">
            <a:extLst>
              <a:ext uri="{FF2B5EF4-FFF2-40B4-BE49-F238E27FC236}">
                <a16:creationId xmlns:a16="http://schemas.microsoft.com/office/drawing/2014/main" id="{785D0C83-DD5F-C14A-A809-5B6FC673F512}"/>
              </a:ext>
            </a:extLst>
          </p:cNvPr>
          <p:cNvSpPr/>
          <p:nvPr/>
        </p:nvSpPr>
        <p:spPr>
          <a:xfrm>
            <a:off x="6317143" y="1325880"/>
            <a:ext cx="4368800" cy="4206240"/>
          </a:xfrm>
          <a:prstGeom prst="ellipse">
            <a:avLst/>
          </a:prstGeom>
          <a:solidFill>
            <a:srgbClr val="FEFC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7DF8AC4D-5517-8243-9BA0-FA06D36F5674}"/>
              </a:ext>
            </a:extLst>
          </p:cNvPr>
          <p:cNvSpPr txBox="1"/>
          <p:nvPr/>
        </p:nvSpPr>
        <p:spPr>
          <a:xfrm>
            <a:off x="6121463" y="2442814"/>
            <a:ext cx="4760160" cy="1754326"/>
          </a:xfrm>
          <a:prstGeom prst="rect">
            <a:avLst/>
          </a:prstGeom>
          <a:noFill/>
        </p:spPr>
        <p:txBody>
          <a:bodyPr wrap="square" rtlCol="0">
            <a:spAutoFit/>
          </a:bodyPr>
          <a:lstStyle/>
          <a:p>
            <a:pPr algn="ctr"/>
            <a:r>
              <a:rPr lang="fr-FR" sz="5400" b="1" dirty="0">
                <a:solidFill>
                  <a:srgbClr val="374997"/>
                </a:solidFill>
                <a:latin typeface="Century Gothic" panose="020B0502020202020204" pitchFamily="34" charset="0"/>
                <a:cs typeface="Baloo" panose="03080902040302020200" pitchFamily="66" charset="77"/>
              </a:rPr>
              <a:t>Semaine 6</a:t>
            </a:r>
          </a:p>
          <a:p>
            <a:pPr algn="ctr"/>
            <a:r>
              <a:rPr lang="fr-FR" sz="5400" b="1" dirty="0">
                <a:solidFill>
                  <a:srgbClr val="E7C6DB"/>
                </a:solidFill>
                <a:latin typeface="Century Gothic" panose="020B0502020202020204" pitchFamily="34" charset="0"/>
                <a:cs typeface="Baloo" panose="03080902040302020200" pitchFamily="66" charset="77"/>
              </a:rPr>
              <a:t>Jour 1</a:t>
            </a:r>
          </a:p>
        </p:txBody>
      </p:sp>
      <p:sp>
        <p:nvSpPr>
          <p:cNvPr id="3" name="Espace réservé du pied de page 2">
            <a:extLst>
              <a:ext uri="{FF2B5EF4-FFF2-40B4-BE49-F238E27FC236}">
                <a16:creationId xmlns:a16="http://schemas.microsoft.com/office/drawing/2014/main" id="{5842B39E-026C-B24E-A11C-8C8DD82AFA2E}"/>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1707950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196372" y="162175"/>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07313" y="333114"/>
            <a:ext cx="1494992" cy="769441"/>
          </a:xfrm>
          <a:prstGeom prst="rect">
            <a:avLst/>
          </a:prstGeom>
          <a:noFill/>
        </p:spPr>
        <p:txBody>
          <a:bodyPr wrap="square" rtlCol="0">
            <a:spAutoFit/>
          </a:bodyPr>
          <a:lstStyle/>
          <a:p>
            <a:r>
              <a:rPr lang="fr-FR" sz="4400" b="1" dirty="0">
                <a:solidFill>
                  <a:srgbClr val="374997"/>
                </a:solidFill>
                <a:latin typeface="Century Gothic" panose="020B0502020202020204" pitchFamily="34" charset="0"/>
                <a:cs typeface="Baloo" panose="03080902040302020200" pitchFamily="66" charset="77"/>
              </a:rPr>
              <a:t>CM2</a:t>
            </a: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476500" y="162174"/>
            <a:ext cx="9308187" cy="1111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374997"/>
                </a:solidFill>
                <a:latin typeface="Century Gothic" panose="020B0502020202020204" pitchFamily="34" charset="0"/>
              </a:rPr>
              <a:t>Calcul</a:t>
            </a:r>
          </a:p>
          <a:p>
            <a:pPr algn="ctr"/>
            <a:r>
              <a:rPr lang="fr-FR" sz="2400" dirty="0">
                <a:solidFill>
                  <a:srgbClr val="374997"/>
                </a:solidFill>
                <a:latin typeface="Century Gothic" panose="020B0502020202020204" pitchFamily="34" charset="0"/>
              </a:rPr>
              <a:t>Diviser deux nombres entiers, diviseur à plusieurs chiffres</a:t>
            </a:r>
          </a:p>
        </p:txBody>
      </p:sp>
      <p:sp>
        <p:nvSpPr>
          <p:cNvPr id="10" name="ZoneTexte 9">
            <a:extLst>
              <a:ext uri="{FF2B5EF4-FFF2-40B4-BE49-F238E27FC236}">
                <a16:creationId xmlns:a16="http://schemas.microsoft.com/office/drawing/2014/main" id="{3BC1F79F-67EB-F64A-A8C4-5D3863D6107E}"/>
              </a:ext>
            </a:extLst>
          </p:cNvPr>
          <p:cNvSpPr txBox="1"/>
          <p:nvPr/>
        </p:nvSpPr>
        <p:spPr>
          <a:xfrm>
            <a:off x="196372" y="1523912"/>
            <a:ext cx="11995628" cy="1323439"/>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rPr>
              <a:t>3) </a:t>
            </a:r>
            <a:r>
              <a:rPr lang="fr-FR" sz="2800" dirty="0">
                <a:solidFill>
                  <a:srgbClr val="374997"/>
                </a:solidFill>
                <a:latin typeface="Century Gothic" panose="020B0502020202020204" pitchFamily="34" charset="0"/>
              </a:rPr>
              <a:t>On construit la table des 17 mentalement ou avec la calculatrice</a:t>
            </a:r>
            <a:r>
              <a:rPr lang="fr-FR" sz="2800" dirty="0">
                <a:solidFill>
                  <a:srgbClr val="374997"/>
                </a:solidFill>
              </a:rPr>
              <a:t>.</a:t>
            </a:r>
          </a:p>
          <a:p>
            <a:r>
              <a:rPr lang="fr-FR" sz="2800" dirty="0">
                <a:solidFill>
                  <a:srgbClr val="374997"/>
                </a:solidFill>
                <a:latin typeface="Century Gothic" panose="020B0502020202020204" pitchFamily="34" charset="0"/>
              </a:rPr>
              <a:t>On l’écrit à côté de l’opération. </a:t>
            </a:r>
            <a:endParaRPr lang="fr-FR" sz="3600" dirty="0">
              <a:solidFill>
                <a:srgbClr val="374997"/>
              </a:solidFill>
              <a:latin typeface="Century Gothic" panose="020B0502020202020204" pitchFamily="34" charset="0"/>
            </a:endParaRPr>
          </a:p>
          <a:p>
            <a:endParaRPr lang="fr-FR" sz="2400" b="1" dirty="0">
              <a:solidFill>
                <a:srgbClr val="374997"/>
              </a:solidFill>
              <a:latin typeface="Century Gothic" panose="020B0502020202020204" pitchFamily="34" charset="0"/>
            </a:endParaRPr>
          </a:p>
        </p:txBody>
      </p:sp>
      <p:sp>
        <p:nvSpPr>
          <p:cNvPr id="3" name="Espace réservé du pied de page 2">
            <a:extLst>
              <a:ext uri="{FF2B5EF4-FFF2-40B4-BE49-F238E27FC236}">
                <a16:creationId xmlns:a16="http://schemas.microsoft.com/office/drawing/2014/main" id="{B55652C2-EC0E-5543-BD0C-F85F913B6CDB}"/>
              </a:ext>
            </a:extLst>
          </p:cNvPr>
          <p:cNvSpPr>
            <a:spLocks noGrp="1"/>
          </p:cNvSpPr>
          <p:nvPr>
            <p:ph type="ftr" sz="quarter" idx="11"/>
          </p:nvPr>
        </p:nvSpPr>
        <p:spPr/>
        <p:txBody>
          <a:bodyPr/>
          <a:lstStyle/>
          <a:p>
            <a:r>
              <a:rPr lang="fr-FR"/>
              <a:t>www.maitresseherisson.com</a:t>
            </a:r>
          </a:p>
        </p:txBody>
      </p:sp>
      <p:pic>
        <p:nvPicPr>
          <p:cNvPr id="11" name="Image 10">
            <a:extLst>
              <a:ext uri="{FF2B5EF4-FFF2-40B4-BE49-F238E27FC236}">
                <a16:creationId xmlns:a16="http://schemas.microsoft.com/office/drawing/2014/main" id="{B7BC0A8E-1A5A-F446-9572-CD523179C35A}"/>
              </a:ext>
            </a:extLst>
          </p:cNvPr>
          <p:cNvPicPr>
            <a:picLocks noChangeAspect="1"/>
          </p:cNvPicPr>
          <p:nvPr/>
        </p:nvPicPr>
        <p:blipFill rotWithShape="1">
          <a:blip r:embed="rId2"/>
          <a:srcRect l="50786" t="16475" r="24928" b="12067"/>
          <a:stretch/>
        </p:blipFill>
        <p:spPr>
          <a:xfrm>
            <a:off x="7519325" y="2522976"/>
            <a:ext cx="3712940" cy="3795035"/>
          </a:xfrm>
          <a:prstGeom prst="rect">
            <a:avLst/>
          </a:prstGeom>
        </p:spPr>
      </p:pic>
      <p:sp>
        <p:nvSpPr>
          <p:cNvPr id="4" name="Rectangle 3">
            <a:extLst>
              <a:ext uri="{FF2B5EF4-FFF2-40B4-BE49-F238E27FC236}">
                <a16:creationId xmlns:a16="http://schemas.microsoft.com/office/drawing/2014/main" id="{5DAA2C52-2363-074F-8A05-56233C5E321D}"/>
              </a:ext>
            </a:extLst>
          </p:cNvPr>
          <p:cNvSpPr/>
          <p:nvPr/>
        </p:nvSpPr>
        <p:spPr>
          <a:xfrm>
            <a:off x="7704306" y="3195043"/>
            <a:ext cx="1906622" cy="2719945"/>
          </a:xfrm>
          <a:prstGeom prst="rect">
            <a:avLst/>
          </a:prstGeom>
          <a:solidFill>
            <a:srgbClr val="FFF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14C6948B-FD3E-F644-8ABB-7DCA9862243A}"/>
              </a:ext>
            </a:extLst>
          </p:cNvPr>
          <p:cNvSpPr/>
          <p:nvPr/>
        </p:nvSpPr>
        <p:spPr>
          <a:xfrm>
            <a:off x="9795909" y="3554109"/>
            <a:ext cx="1167289" cy="1524390"/>
          </a:xfrm>
          <a:prstGeom prst="rect">
            <a:avLst/>
          </a:prstGeom>
          <a:solidFill>
            <a:srgbClr val="FFF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6EA5ED66-C9B9-DD47-A051-A4366112F8C5}"/>
              </a:ext>
            </a:extLst>
          </p:cNvPr>
          <p:cNvPicPr>
            <a:picLocks noChangeAspect="1"/>
          </p:cNvPicPr>
          <p:nvPr/>
        </p:nvPicPr>
        <p:blipFill rotWithShape="1">
          <a:blip r:embed="rId2"/>
          <a:srcRect l="29600" t="18374" r="54912" b="3054"/>
          <a:stretch/>
        </p:blipFill>
        <p:spPr>
          <a:xfrm>
            <a:off x="2690890" y="2522976"/>
            <a:ext cx="2153484" cy="3795035"/>
          </a:xfrm>
          <a:prstGeom prst="rect">
            <a:avLst/>
          </a:prstGeom>
        </p:spPr>
      </p:pic>
    </p:spTree>
    <p:extLst>
      <p:ext uri="{BB962C8B-B14F-4D97-AF65-F5344CB8AC3E}">
        <p14:creationId xmlns:p14="http://schemas.microsoft.com/office/powerpoint/2010/main" val="2722908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196372" y="162175"/>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07313" y="333114"/>
            <a:ext cx="1494992" cy="769441"/>
          </a:xfrm>
          <a:prstGeom prst="rect">
            <a:avLst/>
          </a:prstGeom>
          <a:noFill/>
        </p:spPr>
        <p:txBody>
          <a:bodyPr wrap="square" rtlCol="0">
            <a:spAutoFit/>
          </a:bodyPr>
          <a:lstStyle/>
          <a:p>
            <a:r>
              <a:rPr lang="fr-FR" sz="4400" b="1" dirty="0">
                <a:solidFill>
                  <a:srgbClr val="374997"/>
                </a:solidFill>
                <a:latin typeface="Century Gothic" panose="020B0502020202020204" pitchFamily="34" charset="0"/>
                <a:cs typeface="Baloo" panose="03080902040302020200" pitchFamily="66" charset="77"/>
              </a:rPr>
              <a:t>CM2</a:t>
            </a: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476500" y="162174"/>
            <a:ext cx="9308187" cy="1111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374997"/>
                </a:solidFill>
                <a:latin typeface="Century Gothic" panose="020B0502020202020204" pitchFamily="34" charset="0"/>
              </a:rPr>
              <a:t>Calcul</a:t>
            </a:r>
          </a:p>
          <a:p>
            <a:pPr algn="ctr"/>
            <a:r>
              <a:rPr lang="fr-FR" sz="2400" dirty="0">
                <a:solidFill>
                  <a:srgbClr val="374997"/>
                </a:solidFill>
                <a:latin typeface="Century Gothic" panose="020B0502020202020204" pitchFamily="34" charset="0"/>
              </a:rPr>
              <a:t>Diviser deux nombres entiers, diviseur à plusieurs chiffres</a:t>
            </a:r>
          </a:p>
        </p:txBody>
      </p:sp>
      <p:sp>
        <p:nvSpPr>
          <p:cNvPr id="10" name="ZoneTexte 9">
            <a:extLst>
              <a:ext uri="{FF2B5EF4-FFF2-40B4-BE49-F238E27FC236}">
                <a16:creationId xmlns:a16="http://schemas.microsoft.com/office/drawing/2014/main" id="{3BC1F79F-67EB-F64A-A8C4-5D3863D6107E}"/>
              </a:ext>
            </a:extLst>
          </p:cNvPr>
          <p:cNvSpPr txBox="1"/>
          <p:nvPr/>
        </p:nvSpPr>
        <p:spPr>
          <a:xfrm>
            <a:off x="196372" y="1523912"/>
            <a:ext cx="11995628" cy="1138773"/>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4) </a:t>
            </a:r>
            <a:r>
              <a:rPr lang="fr-FR" sz="2400" dirty="0">
                <a:solidFill>
                  <a:srgbClr val="374997"/>
                </a:solidFill>
                <a:latin typeface="Century Gothic" panose="020B0502020202020204" pitchFamily="34" charset="0"/>
              </a:rPr>
              <a:t>Commencer la division en calculant le chiffre de la plus grande valeur du quotient. On utilise la table du diviseur. Faire la soustraction intermédiaire. </a:t>
            </a:r>
            <a:endParaRPr lang="fr-FR" sz="3200" dirty="0">
              <a:solidFill>
                <a:srgbClr val="374997"/>
              </a:solidFill>
              <a:latin typeface="Century Gothic" panose="020B0502020202020204" pitchFamily="34" charset="0"/>
            </a:endParaRPr>
          </a:p>
          <a:p>
            <a:endParaRPr lang="fr-FR" sz="2000" b="1" dirty="0">
              <a:solidFill>
                <a:srgbClr val="374997"/>
              </a:solidFill>
              <a:latin typeface="Century Gothic" panose="020B0502020202020204" pitchFamily="34" charset="0"/>
            </a:endParaRPr>
          </a:p>
        </p:txBody>
      </p:sp>
      <p:sp>
        <p:nvSpPr>
          <p:cNvPr id="3" name="Espace réservé du pied de page 2">
            <a:extLst>
              <a:ext uri="{FF2B5EF4-FFF2-40B4-BE49-F238E27FC236}">
                <a16:creationId xmlns:a16="http://schemas.microsoft.com/office/drawing/2014/main" id="{B55652C2-EC0E-5543-BD0C-F85F913B6CDB}"/>
              </a:ext>
            </a:extLst>
          </p:cNvPr>
          <p:cNvSpPr>
            <a:spLocks noGrp="1"/>
          </p:cNvSpPr>
          <p:nvPr>
            <p:ph type="ftr" sz="quarter" idx="11"/>
          </p:nvPr>
        </p:nvSpPr>
        <p:spPr/>
        <p:txBody>
          <a:bodyPr/>
          <a:lstStyle/>
          <a:p>
            <a:r>
              <a:rPr lang="fr-FR"/>
              <a:t>www.maitresseherisson.com</a:t>
            </a:r>
          </a:p>
        </p:txBody>
      </p:sp>
      <p:pic>
        <p:nvPicPr>
          <p:cNvPr id="11" name="Image 10">
            <a:extLst>
              <a:ext uri="{FF2B5EF4-FFF2-40B4-BE49-F238E27FC236}">
                <a16:creationId xmlns:a16="http://schemas.microsoft.com/office/drawing/2014/main" id="{B7BC0A8E-1A5A-F446-9572-CD523179C35A}"/>
              </a:ext>
            </a:extLst>
          </p:cNvPr>
          <p:cNvPicPr>
            <a:picLocks noChangeAspect="1"/>
          </p:cNvPicPr>
          <p:nvPr/>
        </p:nvPicPr>
        <p:blipFill rotWithShape="1">
          <a:blip r:embed="rId2"/>
          <a:srcRect l="50786" t="16475" r="24928" b="12067"/>
          <a:stretch/>
        </p:blipFill>
        <p:spPr>
          <a:xfrm>
            <a:off x="7519325" y="2522976"/>
            <a:ext cx="3712940" cy="3795035"/>
          </a:xfrm>
          <a:prstGeom prst="rect">
            <a:avLst/>
          </a:prstGeom>
        </p:spPr>
      </p:pic>
      <p:sp>
        <p:nvSpPr>
          <p:cNvPr id="4" name="Rectangle 3">
            <a:extLst>
              <a:ext uri="{FF2B5EF4-FFF2-40B4-BE49-F238E27FC236}">
                <a16:creationId xmlns:a16="http://schemas.microsoft.com/office/drawing/2014/main" id="{5DAA2C52-2363-074F-8A05-56233C5E321D}"/>
              </a:ext>
            </a:extLst>
          </p:cNvPr>
          <p:cNvSpPr/>
          <p:nvPr/>
        </p:nvSpPr>
        <p:spPr>
          <a:xfrm>
            <a:off x="7704306" y="4023878"/>
            <a:ext cx="1796804" cy="2195948"/>
          </a:xfrm>
          <a:prstGeom prst="rect">
            <a:avLst/>
          </a:prstGeom>
          <a:solidFill>
            <a:srgbClr val="FFF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14C6948B-FD3E-F644-8ABB-7DCA9862243A}"/>
              </a:ext>
            </a:extLst>
          </p:cNvPr>
          <p:cNvSpPr/>
          <p:nvPr/>
        </p:nvSpPr>
        <p:spPr>
          <a:xfrm>
            <a:off x="9795909" y="4050596"/>
            <a:ext cx="1167289" cy="1524390"/>
          </a:xfrm>
          <a:prstGeom prst="rect">
            <a:avLst/>
          </a:prstGeom>
          <a:solidFill>
            <a:srgbClr val="FFF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6EA5ED66-C9B9-DD47-A051-A4366112F8C5}"/>
              </a:ext>
            </a:extLst>
          </p:cNvPr>
          <p:cNvPicPr>
            <a:picLocks noChangeAspect="1"/>
          </p:cNvPicPr>
          <p:nvPr/>
        </p:nvPicPr>
        <p:blipFill rotWithShape="1">
          <a:blip r:embed="rId2"/>
          <a:srcRect l="29600" t="18374" r="54912" b="3054"/>
          <a:stretch/>
        </p:blipFill>
        <p:spPr>
          <a:xfrm>
            <a:off x="2690890" y="2522976"/>
            <a:ext cx="2153484" cy="3795035"/>
          </a:xfrm>
          <a:prstGeom prst="rect">
            <a:avLst/>
          </a:prstGeom>
        </p:spPr>
      </p:pic>
      <p:sp>
        <p:nvSpPr>
          <p:cNvPr id="14" name="Rectangle 13">
            <a:extLst>
              <a:ext uri="{FF2B5EF4-FFF2-40B4-BE49-F238E27FC236}">
                <a16:creationId xmlns:a16="http://schemas.microsoft.com/office/drawing/2014/main" id="{034729E4-16ED-2C48-813B-43402525BA39}"/>
              </a:ext>
            </a:extLst>
          </p:cNvPr>
          <p:cNvSpPr/>
          <p:nvPr/>
        </p:nvSpPr>
        <p:spPr>
          <a:xfrm>
            <a:off x="10199509" y="3533604"/>
            <a:ext cx="763689" cy="1369136"/>
          </a:xfrm>
          <a:prstGeom prst="rect">
            <a:avLst/>
          </a:prstGeom>
          <a:solidFill>
            <a:srgbClr val="FFF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1888A828-6798-1444-9D42-4AA509AF16AB}"/>
              </a:ext>
            </a:extLst>
          </p:cNvPr>
          <p:cNvSpPr/>
          <p:nvPr/>
        </p:nvSpPr>
        <p:spPr>
          <a:xfrm>
            <a:off x="8823573" y="3590176"/>
            <a:ext cx="770536" cy="797240"/>
          </a:xfrm>
          <a:prstGeom prst="rect">
            <a:avLst/>
          </a:prstGeom>
          <a:solidFill>
            <a:srgbClr val="FFF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908DB8B9-0289-B243-B99C-B6B84C677CE2}"/>
              </a:ext>
            </a:extLst>
          </p:cNvPr>
          <p:cNvSpPr/>
          <p:nvPr/>
        </p:nvSpPr>
        <p:spPr>
          <a:xfrm>
            <a:off x="8554506" y="3631704"/>
            <a:ext cx="443022" cy="72573"/>
          </a:xfrm>
          <a:prstGeom prst="rect">
            <a:avLst/>
          </a:prstGeom>
          <a:solidFill>
            <a:srgbClr val="FFF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564094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196372" y="162175"/>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07313" y="333114"/>
            <a:ext cx="1494992" cy="769441"/>
          </a:xfrm>
          <a:prstGeom prst="rect">
            <a:avLst/>
          </a:prstGeom>
          <a:noFill/>
        </p:spPr>
        <p:txBody>
          <a:bodyPr wrap="square" rtlCol="0">
            <a:spAutoFit/>
          </a:bodyPr>
          <a:lstStyle/>
          <a:p>
            <a:r>
              <a:rPr lang="fr-FR" sz="4400" b="1" dirty="0">
                <a:solidFill>
                  <a:srgbClr val="374997"/>
                </a:solidFill>
                <a:latin typeface="Century Gothic" panose="020B0502020202020204" pitchFamily="34" charset="0"/>
                <a:cs typeface="Baloo" panose="03080902040302020200" pitchFamily="66" charset="77"/>
              </a:rPr>
              <a:t>CM2</a:t>
            </a: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476500" y="162174"/>
            <a:ext cx="9308187" cy="1111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374997"/>
                </a:solidFill>
                <a:latin typeface="Century Gothic" panose="020B0502020202020204" pitchFamily="34" charset="0"/>
              </a:rPr>
              <a:t>Calcul</a:t>
            </a:r>
          </a:p>
          <a:p>
            <a:pPr algn="ctr"/>
            <a:r>
              <a:rPr lang="fr-FR" sz="2400" dirty="0">
                <a:solidFill>
                  <a:srgbClr val="374997"/>
                </a:solidFill>
                <a:latin typeface="Century Gothic" panose="020B0502020202020204" pitchFamily="34" charset="0"/>
              </a:rPr>
              <a:t>Diviser deux nombres entiers, diviseur à plusieurs chiffres</a:t>
            </a:r>
          </a:p>
        </p:txBody>
      </p:sp>
      <p:sp>
        <p:nvSpPr>
          <p:cNvPr id="10" name="ZoneTexte 9">
            <a:extLst>
              <a:ext uri="{FF2B5EF4-FFF2-40B4-BE49-F238E27FC236}">
                <a16:creationId xmlns:a16="http://schemas.microsoft.com/office/drawing/2014/main" id="{3BC1F79F-67EB-F64A-A8C4-5D3863D6107E}"/>
              </a:ext>
            </a:extLst>
          </p:cNvPr>
          <p:cNvSpPr txBox="1"/>
          <p:nvPr/>
        </p:nvSpPr>
        <p:spPr>
          <a:xfrm>
            <a:off x="196372" y="1523912"/>
            <a:ext cx="11995628" cy="89255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rPr>
              <a:t>5) </a:t>
            </a:r>
            <a:r>
              <a:rPr lang="fr-FR" sz="2800" dirty="0">
                <a:solidFill>
                  <a:srgbClr val="374997"/>
                </a:solidFill>
                <a:latin typeface="Century Gothic" panose="020B0502020202020204" pitchFamily="34" charset="0"/>
              </a:rPr>
              <a:t>Calculer les autres chiffres du quotient.</a:t>
            </a:r>
            <a:endParaRPr lang="fr-FR" sz="3600" dirty="0">
              <a:solidFill>
                <a:srgbClr val="374997"/>
              </a:solidFill>
              <a:latin typeface="Century Gothic" panose="020B0502020202020204" pitchFamily="34" charset="0"/>
            </a:endParaRPr>
          </a:p>
          <a:p>
            <a:endParaRPr lang="fr-FR" sz="2400" b="1" dirty="0">
              <a:solidFill>
                <a:srgbClr val="374997"/>
              </a:solidFill>
              <a:latin typeface="Century Gothic" panose="020B0502020202020204" pitchFamily="34" charset="0"/>
            </a:endParaRPr>
          </a:p>
        </p:txBody>
      </p:sp>
      <p:sp>
        <p:nvSpPr>
          <p:cNvPr id="3" name="Espace réservé du pied de page 2">
            <a:extLst>
              <a:ext uri="{FF2B5EF4-FFF2-40B4-BE49-F238E27FC236}">
                <a16:creationId xmlns:a16="http://schemas.microsoft.com/office/drawing/2014/main" id="{B55652C2-EC0E-5543-BD0C-F85F913B6CDB}"/>
              </a:ext>
            </a:extLst>
          </p:cNvPr>
          <p:cNvSpPr>
            <a:spLocks noGrp="1"/>
          </p:cNvSpPr>
          <p:nvPr>
            <p:ph type="ftr" sz="quarter" idx="11"/>
          </p:nvPr>
        </p:nvSpPr>
        <p:spPr/>
        <p:txBody>
          <a:bodyPr/>
          <a:lstStyle/>
          <a:p>
            <a:r>
              <a:rPr lang="fr-FR"/>
              <a:t>www.maitresseherisson.com</a:t>
            </a:r>
          </a:p>
        </p:txBody>
      </p:sp>
      <p:pic>
        <p:nvPicPr>
          <p:cNvPr id="11" name="Image 10">
            <a:extLst>
              <a:ext uri="{FF2B5EF4-FFF2-40B4-BE49-F238E27FC236}">
                <a16:creationId xmlns:a16="http://schemas.microsoft.com/office/drawing/2014/main" id="{B7BC0A8E-1A5A-F446-9572-CD523179C35A}"/>
              </a:ext>
            </a:extLst>
          </p:cNvPr>
          <p:cNvPicPr>
            <a:picLocks noChangeAspect="1"/>
          </p:cNvPicPr>
          <p:nvPr/>
        </p:nvPicPr>
        <p:blipFill rotWithShape="1">
          <a:blip r:embed="rId2"/>
          <a:srcRect l="50786" t="16475" r="24928" b="12067"/>
          <a:stretch/>
        </p:blipFill>
        <p:spPr>
          <a:xfrm>
            <a:off x="7519325" y="2522976"/>
            <a:ext cx="3712940" cy="3795035"/>
          </a:xfrm>
          <a:prstGeom prst="rect">
            <a:avLst/>
          </a:prstGeom>
        </p:spPr>
      </p:pic>
      <p:sp>
        <p:nvSpPr>
          <p:cNvPr id="4" name="Rectangle 3">
            <a:extLst>
              <a:ext uri="{FF2B5EF4-FFF2-40B4-BE49-F238E27FC236}">
                <a16:creationId xmlns:a16="http://schemas.microsoft.com/office/drawing/2014/main" id="{5DAA2C52-2363-074F-8A05-56233C5E321D}"/>
              </a:ext>
            </a:extLst>
          </p:cNvPr>
          <p:cNvSpPr/>
          <p:nvPr/>
        </p:nvSpPr>
        <p:spPr>
          <a:xfrm>
            <a:off x="8262255" y="4902740"/>
            <a:ext cx="1344684" cy="997317"/>
          </a:xfrm>
          <a:prstGeom prst="rect">
            <a:avLst/>
          </a:prstGeom>
          <a:solidFill>
            <a:srgbClr val="FFF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14C6948B-FD3E-F644-8ABB-7DCA9862243A}"/>
              </a:ext>
            </a:extLst>
          </p:cNvPr>
          <p:cNvSpPr/>
          <p:nvPr/>
        </p:nvSpPr>
        <p:spPr>
          <a:xfrm>
            <a:off x="9795909" y="4050596"/>
            <a:ext cx="1167289" cy="1524390"/>
          </a:xfrm>
          <a:prstGeom prst="rect">
            <a:avLst/>
          </a:prstGeom>
          <a:solidFill>
            <a:srgbClr val="FFF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6EA5ED66-C9B9-DD47-A051-A4366112F8C5}"/>
              </a:ext>
            </a:extLst>
          </p:cNvPr>
          <p:cNvPicPr>
            <a:picLocks noChangeAspect="1"/>
          </p:cNvPicPr>
          <p:nvPr/>
        </p:nvPicPr>
        <p:blipFill rotWithShape="1">
          <a:blip r:embed="rId2"/>
          <a:srcRect l="29600" t="18374" r="54912" b="3054"/>
          <a:stretch/>
        </p:blipFill>
        <p:spPr>
          <a:xfrm>
            <a:off x="2690890" y="2522976"/>
            <a:ext cx="2153484" cy="3795035"/>
          </a:xfrm>
          <a:prstGeom prst="rect">
            <a:avLst/>
          </a:prstGeom>
        </p:spPr>
      </p:pic>
      <p:sp>
        <p:nvSpPr>
          <p:cNvPr id="14" name="Rectangle 13">
            <a:extLst>
              <a:ext uri="{FF2B5EF4-FFF2-40B4-BE49-F238E27FC236}">
                <a16:creationId xmlns:a16="http://schemas.microsoft.com/office/drawing/2014/main" id="{034729E4-16ED-2C48-813B-43402525BA39}"/>
              </a:ext>
            </a:extLst>
          </p:cNvPr>
          <p:cNvSpPr/>
          <p:nvPr/>
        </p:nvSpPr>
        <p:spPr>
          <a:xfrm>
            <a:off x="10559143" y="3510607"/>
            <a:ext cx="404055" cy="1392133"/>
          </a:xfrm>
          <a:prstGeom prst="rect">
            <a:avLst/>
          </a:prstGeom>
          <a:solidFill>
            <a:srgbClr val="FFF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B54AFFD8-4130-C049-897F-FBB82057CC07}"/>
              </a:ext>
            </a:extLst>
          </p:cNvPr>
          <p:cNvSpPr/>
          <p:nvPr/>
        </p:nvSpPr>
        <p:spPr>
          <a:xfrm>
            <a:off x="9214459" y="4384482"/>
            <a:ext cx="392480" cy="605807"/>
          </a:xfrm>
          <a:prstGeom prst="rect">
            <a:avLst/>
          </a:prstGeom>
          <a:solidFill>
            <a:srgbClr val="FFF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73C743DF-F775-294B-BB57-7A6E451B80E4}"/>
              </a:ext>
            </a:extLst>
          </p:cNvPr>
          <p:cNvSpPr/>
          <p:nvPr/>
        </p:nvSpPr>
        <p:spPr>
          <a:xfrm>
            <a:off x="8867804" y="4478851"/>
            <a:ext cx="392480" cy="83421"/>
          </a:xfrm>
          <a:prstGeom prst="rect">
            <a:avLst/>
          </a:prstGeom>
          <a:solidFill>
            <a:srgbClr val="FFF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723159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196372" y="162175"/>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07313" y="333114"/>
            <a:ext cx="1494992" cy="769441"/>
          </a:xfrm>
          <a:prstGeom prst="rect">
            <a:avLst/>
          </a:prstGeom>
          <a:noFill/>
        </p:spPr>
        <p:txBody>
          <a:bodyPr wrap="square" rtlCol="0">
            <a:spAutoFit/>
          </a:bodyPr>
          <a:lstStyle/>
          <a:p>
            <a:r>
              <a:rPr lang="fr-FR" sz="4400" b="1" dirty="0">
                <a:solidFill>
                  <a:srgbClr val="374997"/>
                </a:solidFill>
                <a:latin typeface="Century Gothic" panose="020B0502020202020204" pitchFamily="34" charset="0"/>
                <a:cs typeface="Baloo" panose="03080902040302020200" pitchFamily="66" charset="77"/>
              </a:rPr>
              <a:t>CM2</a:t>
            </a: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476500" y="162174"/>
            <a:ext cx="9308187" cy="1111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374997"/>
                </a:solidFill>
                <a:latin typeface="Century Gothic" panose="020B0502020202020204" pitchFamily="34" charset="0"/>
              </a:rPr>
              <a:t>Calcul</a:t>
            </a:r>
          </a:p>
          <a:p>
            <a:pPr algn="ctr"/>
            <a:r>
              <a:rPr lang="fr-FR" sz="2400" dirty="0">
                <a:solidFill>
                  <a:srgbClr val="374997"/>
                </a:solidFill>
                <a:latin typeface="Century Gothic" panose="020B0502020202020204" pitchFamily="34" charset="0"/>
              </a:rPr>
              <a:t>Diviser deux nombres entiers, diviseur à plusieurs chiffres</a:t>
            </a:r>
          </a:p>
        </p:txBody>
      </p:sp>
      <p:sp>
        <p:nvSpPr>
          <p:cNvPr id="10" name="ZoneTexte 9">
            <a:extLst>
              <a:ext uri="{FF2B5EF4-FFF2-40B4-BE49-F238E27FC236}">
                <a16:creationId xmlns:a16="http://schemas.microsoft.com/office/drawing/2014/main" id="{3BC1F79F-67EB-F64A-A8C4-5D3863D6107E}"/>
              </a:ext>
            </a:extLst>
          </p:cNvPr>
          <p:cNvSpPr txBox="1"/>
          <p:nvPr/>
        </p:nvSpPr>
        <p:spPr>
          <a:xfrm>
            <a:off x="196372" y="1523912"/>
            <a:ext cx="11995628" cy="89255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rPr>
              <a:t>5) </a:t>
            </a:r>
            <a:r>
              <a:rPr lang="fr-FR" sz="2800" dirty="0">
                <a:solidFill>
                  <a:srgbClr val="374997"/>
                </a:solidFill>
                <a:latin typeface="Century Gothic" panose="020B0502020202020204" pitchFamily="34" charset="0"/>
              </a:rPr>
              <a:t>Calculer les autres chiffres du quotient.</a:t>
            </a:r>
            <a:endParaRPr lang="fr-FR" sz="3600" dirty="0">
              <a:solidFill>
                <a:srgbClr val="374997"/>
              </a:solidFill>
              <a:latin typeface="Century Gothic" panose="020B0502020202020204" pitchFamily="34" charset="0"/>
            </a:endParaRPr>
          </a:p>
          <a:p>
            <a:endParaRPr lang="fr-FR" sz="2400" b="1" dirty="0">
              <a:solidFill>
                <a:srgbClr val="374997"/>
              </a:solidFill>
              <a:latin typeface="Century Gothic" panose="020B0502020202020204" pitchFamily="34" charset="0"/>
            </a:endParaRPr>
          </a:p>
        </p:txBody>
      </p:sp>
      <p:sp>
        <p:nvSpPr>
          <p:cNvPr id="3" name="Espace réservé du pied de page 2">
            <a:extLst>
              <a:ext uri="{FF2B5EF4-FFF2-40B4-BE49-F238E27FC236}">
                <a16:creationId xmlns:a16="http://schemas.microsoft.com/office/drawing/2014/main" id="{B55652C2-EC0E-5543-BD0C-F85F913B6CDB}"/>
              </a:ext>
            </a:extLst>
          </p:cNvPr>
          <p:cNvSpPr>
            <a:spLocks noGrp="1"/>
          </p:cNvSpPr>
          <p:nvPr>
            <p:ph type="ftr" sz="quarter" idx="11"/>
          </p:nvPr>
        </p:nvSpPr>
        <p:spPr/>
        <p:txBody>
          <a:bodyPr/>
          <a:lstStyle/>
          <a:p>
            <a:r>
              <a:rPr lang="fr-FR"/>
              <a:t>www.maitresseherisson.com</a:t>
            </a:r>
          </a:p>
        </p:txBody>
      </p:sp>
      <p:pic>
        <p:nvPicPr>
          <p:cNvPr id="11" name="Image 10">
            <a:extLst>
              <a:ext uri="{FF2B5EF4-FFF2-40B4-BE49-F238E27FC236}">
                <a16:creationId xmlns:a16="http://schemas.microsoft.com/office/drawing/2014/main" id="{B7BC0A8E-1A5A-F446-9572-CD523179C35A}"/>
              </a:ext>
            </a:extLst>
          </p:cNvPr>
          <p:cNvPicPr>
            <a:picLocks noChangeAspect="1"/>
          </p:cNvPicPr>
          <p:nvPr/>
        </p:nvPicPr>
        <p:blipFill rotWithShape="1">
          <a:blip r:embed="rId2"/>
          <a:srcRect l="50786" t="16475" r="24928" b="12067"/>
          <a:stretch/>
        </p:blipFill>
        <p:spPr>
          <a:xfrm>
            <a:off x="7519325" y="2522976"/>
            <a:ext cx="3712940" cy="3795035"/>
          </a:xfrm>
          <a:prstGeom prst="rect">
            <a:avLst/>
          </a:prstGeom>
        </p:spPr>
      </p:pic>
      <p:pic>
        <p:nvPicPr>
          <p:cNvPr id="12" name="Image 11">
            <a:extLst>
              <a:ext uri="{FF2B5EF4-FFF2-40B4-BE49-F238E27FC236}">
                <a16:creationId xmlns:a16="http://schemas.microsoft.com/office/drawing/2014/main" id="{6EA5ED66-C9B9-DD47-A051-A4366112F8C5}"/>
              </a:ext>
            </a:extLst>
          </p:cNvPr>
          <p:cNvPicPr>
            <a:picLocks noChangeAspect="1"/>
          </p:cNvPicPr>
          <p:nvPr/>
        </p:nvPicPr>
        <p:blipFill rotWithShape="1">
          <a:blip r:embed="rId2"/>
          <a:srcRect l="29600" t="18374" r="54912" b="3054"/>
          <a:stretch/>
        </p:blipFill>
        <p:spPr>
          <a:xfrm>
            <a:off x="2690890" y="2522976"/>
            <a:ext cx="2153484" cy="3795035"/>
          </a:xfrm>
          <a:prstGeom prst="rect">
            <a:avLst/>
          </a:prstGeom>
        </p:spPr>
      </p:pic>
    </p:spTree>
    <p:extLst>
      <p:ext uri="{BB962C8B-B14F-4D97-AF65-F5344CB8AC3E}">
        <p14:creationId xmlns:p14="http://schemas.microsoft.com/office/powerpoint/2010/main" val="1783359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196372" y="162175"/>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07313" y="333114"/>
            <a:ext cx="1494992" cy="769441"/>
          </a:xfrm>
          <a:prstGeom prst="rect">
            <a:avLst/>
          </a:prstGeom>
          <a:noFill/>
        </p:spPr>
        <p:txBody>
          <a:bodyPr wrap="square" rtlCol="0">
            <a:spAutoFit/>
          </a:bodyPr>
          <a:lstStyle/>
          <a:p>
            <a:r>
              <a:rPr lang="fr-FR" sz="4400" b="1" dirty="0">
                <a:solidFill>
                  <a:srgbClr val="374997"/>
                </a:solidFill>
                <a:latin typeface="Century Gothic" panose="020B0502020202020204" pitchFamily="34" charset="0"/>
                <a:cs typeface="Baloo" panose="03080902040302020200" pitchFamily="66" charset="77"/>
              </a:rPr>
              <a:t>CM2</a:t>
            </a: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476500" y="162174"/>
            <a:ext cx="9308187" cy="1111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374997"/>
                </a:solidFill>
                <a:latin typeface="Century Gothic" panose="020B0502020202020204" pitchFamily="34" charset="0"/>
              </a:rPr>
              <a:t>Calcul</a:t>
            </a:r>
          </a:p>
          <a:p>
            <a:pPr algn="ctr"/>
            <a:r>
              <a:rPr lang="fr-FR" sz="2400" dirty="0">
                <a:solidFill>
                  <a:srgbClr val="374997"/>
                </a:solidFill>
                <a:latin typeface="Century Gothic" panose="020B0502020202020204" pitchFamily="34" charset="0"/>
              </a:rPr>
              <a:t>Diviser deux nombres entiers, diviseur à plusieurs chiffres</a:t>
            </a:r>
          </a:p>
        </p:txBody>
      </p:sp>
      <p:sp>
        <p:nvSpPr>
          <p:cNvPr id="10" name="ZoneTexte 9">
            <a:extLst>
              <a:ext uri="{FF2B5EF4-FFF2-40B4-BE49-F238E27FC236}">
                <a16:creationId xmlns:a16="http://schemas.microsoft.com/office/drawing/2014/main" id="{3BC1F79F-67EB-F64A-A8C4-5D3863D6107E}"/>
              </a:ext>
            </a:extLst>
          </p:cNvPr>
          <p:cNvSpPr txBox="1"/>
          <p:nvPr/>
        </p:nvSpPr>
        <p:spPr>
          <a:xfrm>
            <a:off x="196372" y="1523912"/>
            <a:ext cx="11995628" cy="1384995"/>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rPr>
              <a:t>6) </a:t>
            </a:r>
            <a:r>
              <a:rPr lang="fr-FR" sz="2800" dirty="0">
                <a:solidFill>
                  <a:srgbClr val="374997"/>
                </a:solidFill>
                <a:latin typeface="Century Gothic" panose="020B0502020202020204" pitchFamily="34" charset="0"/>
              </a:rPr>
              <a:t>Vérifier que le reste est plus petit que le diviseur.</a:t>
            </a:r>
          </a:p>
          <a:p>
            <a:pPr algn="ctr"/>
            <a:r>
              <a:rPr lang="fr-FR" sz="3200" b="1" dirty="0">
                <a:solidFill>
                  <a:srgbClr val="374997"/>
                </a:solidFill>
                <a:latin typeface="Century Gothic" panose="020B0502020202020204" pitchFamily="34" charset="0"/>
              </a:rPr>
              <a:t>Ici, 1 est plus petit que 17</a:t>
            </a:r>
            <a:endParaRPr lang="fr-FR" sz="4000" b="1" dirty="0">
              <a:solidFill>
                <a:srgbClr val="374997"/>
              </a:solidFill>
              <a:latin typeface="Century Gothic" panose="020B0502020202020204" pitchFamily="34" charset="0"/>
            </a:endParaRPr>
          </a:p>
          <a:p>
            <a:endParaRPr lang="fr-FR" sz="2400" b="1" dirty="0">
              <a:solidFill>
                <a:srgbClr val="374997"/>
              </a:solidFill>
              <a:latin typeface="Century Gothic" panose="020B0502020202020204" pitchFamily="34" charset="0"/>
            </a:endParaRPr>
          </a:p>
        </p:txBody>
      </p:sp>
      <p:sp>
        <p:nvSpPr>
          <p:cNvPr id="3" name="Espace réservé du pied de page 2">
            <a:extLst>
              <a:ext uri="{FF2B5EF4-FFF2-40B4-BE49-F238E27FC236}">
                <a16:creationId xmlns:a16="http://schemas.microsoft.com/office/drawing/2014/main" id="{B55652C2-EC0E-5543-BD0C-F85F913B6CDB}"/>
              </a:ext>
            </a:extLst>
          </p:cNvPr>
          <p:cNvSpPr>
            <a:spLocks noGrp="1"/>
          </p:cNvSpPr>
          <p:nvPr>
            <p:ph type="ftr" sz="quarter" idx="11"/>
          </p:nvPr>
        </p:nvSpPr>
        <p:spPr/>
        <p:txBody>
          <a:bodyPr/>
          <a:lstStyle/>
          <a:p>
            <a:r>
              <a:rPr lang="fr-FR"/>
              <a:t>www.maitresseherisson.com</a:t>
            </a:r>
          </a:p>
        </p:txBody>
      </p:sp>
      <p:pic>
        <p:nvPicPr>
          <p:cNvPr id="11" name="Image 10">
            <a:extLst>
              <a:ext uri="{FF2B5EF4-FFF2-40B4-BE49-F238E27FC236}">
                <a16:creationId xmlns:a16="http://schemas.microsoft.com/office/drawing/2014/main" id="{B7BC0A8E-1A5A-F446-9572-CD523179C35A}"/>
              </a:ext>
            </a:extLst>
          </p:cNvPr>
          <p:cNvPicPr>
            <a:picLocks noChangeAspect="1"/>
          </p:cNvPicPr>
          <p:nvPr/>
        </p:nvPicPr>
        <p:blipFill rotWithShape="1">
          <a:blip r:embed="rId2"/>
          <a:srcRect l="50786" t="16475" r="24928" b="12067"/>
          <a:stretch/>
        </p:blipFill>
        <p:spPr>
          <a:xfrm>
            <a:off x="7519325" y="2522976"/>
            <a:ext cx="3712940" cy="3795035"/>
          </a:xfrm>
          <a:prstGeom prst="rect">
            <a:avLst/>
          </a:prstGeom>
        </p:spPr>
      </p:pic>
      <p:pic>
        <p:nvPicPr>
          <p:cNvPr id="12" name="Image 11">
            <a:extLst>
              <a:ext uri="{FF2B5EF4-FFF2-40B4-BE49-F238E27FC236}">
                <a16:creationId xmlns:a16="http://schemas.microsoft.com/office/drawing/2014/main" id="{6EA5ED66-C9B9-DD47-A051-A4366112F8C5}"/>
              </a:ext>
            </a:extLst>
          </p:cNvPr>
          <p:cNvPicPr>
            <a:picLocks noChangeAspect="1"/>
          </p:cNvPicPr>
          <p:nvPr/>
        </p:nvPicPr>
        <p:blipFill rotWithShape="1">
          <a:blip r:embed="rId2"/>
          <a:srcRect l="29600" t="18374" r="54912" b="3054"/>
          <a:stretch/>
        </p:blipFill>
        <p:spPr>
          <a:xfrm>
            <a:off x="2690890" y="2522976"/>
            <a:ext cx="2153484" cy="3795035"/>
          </a:xfrm>
          <a:prstGeom prst="rect">
            <a:avLst/>
          </a:prstGeom>
        </p:spPr>
      </p:pic>
    </p:spTree>
    <p:extLst>
      <p:ext uri="{BB962C8B-B14F-4D97-AF65-F5344CB8AC3E}">
        <p14:creationId xmlns:p14="http://schemas.microsoft.com/office/powerpoint/2010/main" val="2102007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196372" y="162175"/>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07313" y="333114"/>
            <a:ext cx="1494992" cy="769441"/>
          </a:xfrm>
          <a:prstGeom prst="rect">
            <a:avLst/>
          </a:prstGeom>
          <a:noFill/>
        </p:spPr>
        <p:txBody>
          <a:bodyPr wrap="square" rtlCol="0">
            <a:spAutoFit/>
          </a:bodyPr>
          <a:lstStyle/>
          <a:p>
            <a:r>
              <a:rPr lang="fr-FR" sz="4400" b="1" dirty="0">
                <a:solidFill>
                  <a:srgbClr val="374997"/>
                </a:solidFill>
                <a:latin typeface="Century Gothic" panose="020B0502020202020204" pitchFamily="34" charset="0"/>
                <a:cs typeface="Baloo" panose="03080902040302020200" pitchFamily="66" charset="77"/>
              </a:rPr>
              <a:t>CM2</a:t>
            </a: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476500" y="162174"/>
            <a:ext cx="9308187" cy="1111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374997"/>
                </a:solidFill>
                <a:latin typeface="Century Gothic" panose="020B0502020202020204" pitchFamily="34" charset="0"/>
              </a:rPr>
              <a:t>Calcul</a:t>
            </a:r>
          </a:p>
          <a:p>
            <a:pPr algn="ctr"/>
            <a:r>
              <a:rPr lang="fr-FR" sz="2400" dirty="0">
                <a:solidFill>
                  <a:srgbClr val="374997"/>
                </a:solidFill>
                <a:latin typeface="Century Gothic" panose="020B0502020202020204" pitchFamily="34" charset="0"/>
              </a:rPr>
              <a:t>Diviser deux nombres entiers, diviseur à plusieurs chiffres</a:t>
            </a:r>
          </a:p>
        </p:txBody>
      </p:sp>
      <p:sp>
        <p:nvSpPr>
          <p:cNvPr id="10" name="ZoneTexte 9">
            <a:extLst>
              <a:ext uri="{FF2B5EF4-FFF2-40B4-BE49-F238E27FC236}">
                <a16:creationId xmlns:a16="http://schemas.microsoft.com/office/drawing/2014/main" id="{3BC1F79F-67EB-F64A-A8C4-5D3863D6107E}"/>
              </a:ext>
            </a:extLst>
          </p:cNvPr>
          <p:cNvSpPr txBox="1"/>
          <p:nvPr/>
        </p:nvSpPr>
        <p:spPr>
          <a:xfrm>
            <a:off x="196372" y="1523912"/>
            <a:ext cx="11995628" cy="1323439"/>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rPr>
              <a:t>7) </a:t>
            </a:r>
            <a:r>
              <a:rPr lang="fr-FR" sz="2800" dirty="0">
                <a:solidFill>
                  <a:srgbClr val="374997"/>
                </a:solidFill>
                <a:latin typeface="Century Gothic" panose="020B0502020202020204" pitchFamily="34" charset="0"/>
              </a:rPr>
              <a:t>Vérifier si le résultat est cohérent avec l’ordre de grandeur. Puis compléter le résultat dans l’opération en ligne.</a:t>
            </a:r>
          </a:p>
          <a:p>
            <a:endParaRPr lang="fr-FR" sz="2400" b="1" dirty="0">
              <a:solidFill>
                <a:srgbClr val="374997"/>
              </a:solidFill>
              <a:latin typeface="Century Gothic" panose="020B0502020202020204" pitchFamily="34" charset="0"/>
            </a:endParaRPr>
          </a:p>
        </p:txBody>
      </p:sp>
      <p:sp>
        <p:nvSpPr>
          <p:cNvPr id="3" name="Espace réservé du pied de page 2">
            <a:extLst>
              <a:ext uri="{FF2B5EF4-FFF2-40B4-BE49-F238E27FC236}">
                <a16:creationId xmlns:a16="http://schemas.microsoft.com/office/drawing/2014/main" id="{B55652C2-EC0E-5543-BD0C-F85F913B6CDB}"/>
              </a:ext>
            </a:extLst>
          </p:cNvPr>
          <p:cNvSpPr>
            <a:spLocks noGrp="1"/>
          </p:cNvSpPr>
          <p:nvPr>
            <p:ph type="ftr" sz="quarter" idx="11"/>
          </p:nvPr>
        </p:nvSpPr>
        <p:spPr/>
        <p:txBody>
          <a:bodyPr/>
          <a:lstStyle/>
          <a:p>
            <a:r>
              <a:rPr lang="fr-FR"/>
              <a:t>www.maitresseherisson.com</a:t>
            </a:r>
          </a:p>
        </p:txBody>
      </p:sp>
      <p:pic>
        <p:nvPicPr>
          <p:cNvPr id="11" name="Image 10">
            <a:extLst>
              <a:ext uri="{FF2B5EF4-FFF2-40B4-BE49-F238E27FC236}">
                <a16:creationId xmlns:a16="http://schemas.microsoft.com/office/drawing/2014/main" id="{B7BC0A8E-1A5A-F446-9572-CD523179C35A}"/>
              </a:ext>
            </a:extLst>
          </p:cNvPr>
          <p:cNvPicPr>
            <a:picLocks noChangeAspect="1"/>
          </p:cNvPicPr>
          <p:nvPr/>
        </p:nvPicPr>
        <p:blipFill rotWithShape="1">
          <a:blip r:embed="rId2"/>
          <a:srcRect l="50786" t="16475" r="24928" b="12067"/>
          <a:stretch/>
        </p:blipFill>
        <p:spPr>
          <a:xfrm>
            <a:off x="7519325" y="2522976"/>
            <a:ext cx="3712940" cy="3795035"/>
          </a:xfrm>
          <a:prstGeom prst="rect">
            <a:avLst/>
          </a:prstGeom>
        </p:spPr>
      </p:pic>
      <p:pic>
        <p:nvPicPr>
          <p:cNvPr id="5" name="Image 4">
            <a:extLst>
              <a:ext uri="{FF2B5EF4-FFF2-40B4-BE49-F238E27FC236}">
                <a16:creationId xmlns:a16="http://schemas.microsoft.com/office/drawing/2014/main" id="{0FDBD80F-94ED-2B40-BE3C-D002AF791774}"/>
              </a:ext>
            </a:extLst>
          </p:cNvPr>
          <p:cNvPicPr>
            <a:picLocks noChangeAspect="1"/>
          </p:cNvPicPr>
          <p:nvPr/>
        </p:nvPicPr>
        <p:blipFill>
          <a:blip r:embed="rId3"/>
          <a:stretch>
            <a:fillRect/>
          </a:stretch>
        </p:blipFill>
        <p:spPr>
          <a:xfrm>
            <a:off x="470109" y="3230379"/>
            <a:ext cx="6174800" cy="1454395"/>
          </a:xfrm>
          <a:prstGeom prst="rect">
            <a:avLst/>
          </a:prstGeom>
        </p:spPr>
      </p:pic>
    </p:spTree>
    <p:extLst>
      <p:ext uri="{BB962C8B-B14F-4D97-AF65-F5344CB8AC3E}">
        <p14:creationId xmlns:p14="http://schemas.microsoft.com/office/powerpoint/2010/main" val="3072235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196372" y="162175"/>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07313" y="333114"/>
            <a:ext cx="1494992" cy="769441"/>
          </a:xfrm>
          <a:prstGeom prst="rect">
            <a:avLst/>
          </a:prstGeom>
          <a:noFill/>
        </p:spPr>
        <p:txBody>
          <a:bodyPr wrap="square" rtlCol="0">
            <a:spAutoFit/>
          </a:bodyPr>
          <a:lstStyle/>
          <a:p>
            <a:r>
              <a:rPr lang="fr-FR" sz="4400" b="1" dirty="0">
                <a:solidFill>
                  <a:srgbClr val="374997"/>
                </a:solidFill>
                <a:latin typeface="Century Gothic" panose="020B0502020202020204" pitchFamily="34" charset="0"/>
                <a:cs typeface="Baloo" panose="03080902040302020200" pitchFamily="66" charset="77"/>
              </a:rPr>
              <a:t>CM2</a:t>
            </a:r>
          </a:p>
        </p:txBody>
      </p:sp>
      <p:sp>
        <p:nvSpPr>
          <p:cNvPr id="5" name="ZoneTexte 4">
            <a:extLst>
              <a:ext uri="{FF2B5EF4-FFF2-40B4-BE49-F238E27FC236}">
                <a16:creationId xmlns:a16="http://schemas.microsoft.com/office/drawing/2014/main" id="{D60B9D30-5919-7948-AC32-C865D6E5136B}"/>
              </a:ext>
            </a:extLst>
          </p:cNvPr>
          <p:cNvSpPr txBox="1"/>
          <p:nvPr/>
        </p:nvSpPr>
        <p:spPr>
          <a:xfrm>
            <a:off x="792480" y="1626136"/>
            <a:ext cx="10607040" cy="830997"/>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Sur ton cahier de brouillon, pose et résous cette division :</a:t>
            </a:r>
          </a:p>
          <a:p>
            <a:r>
              <a:rPr lang="fr-FR" sz="2400" dirty="0">
                <a:latin typeface="Century Gothic" panose="020B0502020202020204" pitchFamily="34" charset="0"/>
              </a:rPr>
              <a:t>7 018 : 82</a:t>
            </a:r>
          </a:p>
        </p:txBody>
      </p:sp>
      <p:sp>
        <p:nvSpPr>
          <p:cNvPr id="8" name="Rectangle : coins arrondis 7">
            <a:extLst>
              <a:ext uri="{FF2B5EF4-FFF2-40B4-BE49-F238E27FC236}">
                <a16:creationId xmlns:a16="http://schemas.microsoft.com/office/drawing/2014/main" id="{E358B37E-B5CD-E04D-9FEE-5FAAEFFBC596}"/>
              </a:ext>
            </a:extLst>
          </p:cNvPr>
          <p:cNvSpPr/>
          <p:nvPr/>
        </p:nvSpPr>
        <p:spPr>
          <a:xfrm>
            <a:off x="2476500" y="162174"/>
            <a:ext cx="9308187" cy="1111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374997"/>
                </a:solidFill>
                <a:latin typeface="Century Gothic" panose="020B0502020202020204" pitchFamily="34" charset="0"/>
              </a:rPr>
              <a:t>Calcul</a:t>
            </a:r>
          </a:p>
          <a:p>
            <a:pPr algn="ctr"/>
            <a:r>
              <a:rPr lang="fr-FR" sz="2400" dirty="0">
                <a:solidFill>
                  <a:srgbClr val="374997"/>
                </a:solidFill>
                <a:latin typeface="Century Gothic" panose="020B0502020202020204" pitchFamily="34" charset="0"/>
              </a:rPr>
              <a:t>Diviser deux nombres entiers, diviseur à plusieurs chiffres</a:t>
            </a:r>
          </a:p>
        </p:txBody>
      </p:sp>
      <p:sp>
        <p:nvSpPr>
          <p:cNvPr id="3" name="Espace réservé du pied de page 2">
            <a:extLst>
              <a:ext uri="{FF2B5EF4-FFF2-40B4-BE49-F238E27FC236}">
                <a16:creationId xmlns:a16="http://schemas.microsoft.com/office/drawing/2014/main" id="{AE137611-CF3F-FF4A-BE8B-CBFB7D2CE68C}"/>
              </a:ext>
            </a:extLst>
          </p:cNvPr>
          <p:cNvSpPr>
            <a:spLocks noGrp="1"/>
          </p:cNvSpPr>
          <p:nvPr>
            <p:ph type="ftr" sz="quarter" idx="11"/>
          </p:nvPr>
        </p:nvSpPr>
        <p:spPr/>
        <p:txBody>
          <a:bodyPr/>
          <a:lstStyle/>
          <a:p>
            <a:r>
              <a:rPr lang="fr-FR"/>
              <a:t>www.maitresseherisson.com</a:t>
            </a:r>
          </a:p>
        </p:txBody>
      </p:sp>
      <p:pic>
        <p:nvPicPr>
          <p:cNvPr id="9" name="Image 8">
            <a:extLst>
              <a:ext uri="{FF2B5EF4-FFF2-40B4-BE49-F238E27FC236}">
                <a16:creationId xmlns:a16="http://schemas.microsoft.com/office/drawing/2014/main" id="{A01B43AB-D019-384E-8CFC-8D0C91CBF689}"/>
              </a:ext>
            </a:extLst>
          </p:cNvPr>
          <p:cNvPicPr>
            <a:picLocks noChangeAspect="1"/>
          </p:cNvPicPr>
          <p:nvPr/>
        </p:nvPicPr>
        <p:blipFill>
          <a:blip r:embed="rId2"/>
          <a:stretch>
            <a:fillRect/>
          </a:stretch>
        </p:blipFill>
        <p:spPr>
          <a:xfrm>
            <a:off x="6089491" y="2266994"/>
            <a:ext cx="5223207" cy="4097014"/>
          </a:xfrm>
          <a:prstGeom prst="rect">
            <a:avLst/>
          </a:prstGeom>
        </p:spPr>
      </p:pic>
      <p:sp>
        <p:nvSpPr>
          <p:cNvPr id="11" name="Rectangle : coins arrondis 10">
            <a:extLst>
              <a:ext uri="{FF2B5EF4-FFF2-40B4-BE49-F238E27FC236}">
                <a16:creationId xmlns:a16="http://schemas.microsoft.com/office/drawing/2014/main" id="{9DB24DB7-C062-7843-8B1F-FF64352C7954}"/>
              </a:ext>
            </a:extLst>
          </p:cNvPr>
          <p:cNvSpPr/>
          <p:nvPr/>
        </p:nvSpPr>
        <p:spPr>
          <a:xfrm>
            <a:off x="407314" y="2835432"/>
            <a:ext cx="5458174" cy="29601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i="1" dirty="0">
                <a:solidFill>
                  <a:srgbClr val="374997"/>
                </a:solidFill>
                <a:latin typeface="Century Gothic" panose="020B0502020202020204" pitchFamily="34" charset="0"/>
              </a:rPr>
              <a:t>Sers-toi de cet exemple pour présenter correctement ton calcul.</a:t>
            </a:r>
          </a:p>
        </p:txBody>
      </p:sp>
    </p:spTree>
    <p:extLst>
      <p:ext uri="{BB962C8B-B14F-4D97-AF65-F5344CB8AC3E}">
        <p14:creationId xmlns:p14="http://schemas.microsoft.com/office/powerpoint/2010/main" val="3958771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196372" y="162175"/>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07313" y="333114"/>
            <a:ext cx="1494992" cy="769441"/>
          </a:xfrm>
          <a:prstGeom prst="rect">
            <a:avLst/>
          </a:prstGeom>
          <a:noFill/>
        </p:spPr>
        <p:txBody>
          <a:bodyPr wrap="square" rtlCol="0">
            <a:spAutoFit/>
          </a:bodyPr>
          <a:lstStyle/>
          <a:p>
            <a:r>
              <a:rPr lang="fr-FR" sz="4400" b="1" dirty="0">
                <a:solidFill>
                  <a:srgbClr val="374997"/>
                </a:solidFill>
                <a:latin typeface="Century Gothic" panose="020B0502020202020204" pitchFamily="34" charset="0"/>
                <a:cs typeface="Baloo" panose="03080902040302020200" pitchFamily="66" charset="77"/>
              </a:rPr>
              <a:t>CM2</a:t>
            </a:r>
          </a:p>
        </p:txBody>
      </p:sp>
      <p:sp>
        <p:nvSpPr>
          <p:cNvPr id="5" name="ZoneTexte 4">
            <a:extLst>
              <a:ext uri="{FF2B5EF4-FFF2-40B4-BE49-F238E27FC236}">
                <a16:creationId xmlns:a16="http://schemas.microsoft.com/office/drawing/2014/main" id="{D60B9D30-5919-7948-AC32-C865D6E5136B}"/>
              </a:ext>
            </a:extLst>
          </p:cNvPr>
          <p:cNvSpPr txBox="1"/>
          <p:nvPr/>
        </p:nvSpPr>
        <p:spPr>
          <a:xfrm>
            <a:off x="196372" y="1790693"/>
            <a:ext cx="10607040" cy="769441"/>
          </a:xfrm>
          <a:prstGeom prst="rect">
            <a:avLst/>
          </a:prstGeom>
          <a:noFill/>
        </p:spPr>
        <p:txBody>
          <a:bodyPr wrap="square" rtlCol="0">
            <a:spAutoFit/>
          </a:bodyPr>
          <a:lstStyle/>
          <a:p>
            <a:r>
              <a:rPr lang="fr-FR" sz="4400" dirty="0">
                <a:latin typeface="Century Gothic" panose="020B0502020202020204" pitchFamily="34" charset="0"/>
              </a:rPr>
              <a:t>7 018 : 82</a:t>
            </a:r>
          </a:p>
        </p:txBody>
      </p:sp>
      <p:sp>
        <p:nvSpPr>
          <p:cNvPr id="8" name="Rectangle : coins arrondis 7">
            <a:extLst>
              <a:ext uri="{FF2B5EF4-FFF2-40B4-BE49-F238E27FC236}">
                <a16:creationId xmlns:a16="http://schemas.microsoft.com/office/drawing/2014/main" id="{B8C1CEF9-060C-0048-B57F-D488B700816D}"/>
              </a:ext>
            </a:extLst>
          </p:cNvPr>
          <p:cNvSpPr/>
          <p:nvPr/>
        </p:nvSpPr>
        <p:spPr>
          <a:xfrm>
            <a:off x="3106634" y="1607469"/>
            <a:ext cx="8416550"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BD0271D8-B771-4F49-8996-E24E76E4F4E9}"/>
              </a:ext>
            </a:extLst>
          </p:cNvPr>
          <p:cNvSpPr txBox="1"/>
          <p:nvPr/>
        </p:nvSpPr>
        <p:spPr>
          <a:xfrm>
            <a:off x="4144379" y="1790693"/>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pic>
        <p:nvPicPr>
          <p:cNvPr id="4" name="Image 3">
            <a:extLst>
              <a:ext uri="{FF2B5EF4-FFF2-40B4-BE49-F238E27FC236}">
                <a16:creationId xmlns:a16="http://schemas.microsoft.com/office/drawing/2014/main" id="{773AB1D1-87A0-D04A-8A31-3BD1AD58217E}"/>
              </a:ext>
            </a:extLst>
          </p:cNvPr>
          <p:cNvPicPr>
            <a:picLocks noChangeAspect="1"/>
          </p:cNvPicPr>
          <p:nvPr/>
        </p:nvPicPr>
        <p:blipFill rotWithShape="1">
          <a:blip r:embed="rId2"/>
          <a:srcRect l="201" t="5443" r="2765"/>
          <a:stretch/>
        </p:blipFill>
        <p:spPr>
          <a:xfrm>
            <a:off x="4144379" y="2395577"/>
            <a:ext cx="6137043" cy="3770691"/>
          </a:xfrm>
          <a:prstGeom prst="rect">
            <a:avLst/>
          </a:prstGeom>
        </p:spPr>
      </p:pic>
      <p:sp>
        <p:nvSpPr>
          <p:cNvPr id="10" name="Rectangle : coins arrondis 9">
            <a:extLst>
              <a:ext uri="{FF2B5EF4-FFF2-40B4-BE49-F238E27FC236}">
                <a16:creationId xmlns:a16="http://schemas.microsoft.com/office/drawing/2014/main" id="{122F63B3-2C01-8841-9ABC-78D3BCFEF476}"/>
              </a:ext>
            </a:extLst>
          </p:cNvPr>
          <p:cNvSpPr/>
          <p:nvPr/>
        </p:nvSpPr>
        <p:spPr>
          <a:xfrm>
            <a:off x="2476500" y="162174"/>
            <a:ext cx="9308187" cy="1111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374997"/>
                </a:solidFill>
                <a:latin typeface="Century Gothic" panose="020B0502020202020204" pitchFamily="34" charset="0"/>
              </a:rPr>
              <a:t>Calcul</a:t>
            </a:r>
          </a:p>
          <a:p>
            <a:pPr algn="ctr"/>
            <a:r>
              <a:rPr lang="fr-FR" sz="2400" dirty="0">
                <a:solidFill>
                  <a:srgbClr val="374997"/>
                </a:solidFill>
                <a:latin typeface="Century Gothic" panose="020B0502020202020204" pitchFamily="34" charset="0"/>
              </a:rPr>
              <a:t>Diviser deux nombres entiers, diviseur à plusieurs chiffres</a:t>
            </a:r>
          </a:p>
        </p:txBody>
      </p:sp>
      <p:sp>
        <p:nvSpPr>
          <p:cNvPr id="3" name="Espace réservé du pied de page 2">
            <a:extLst>
              <a:ext uri="{FF2B5EF4-FFF2-40B4-BE49-F238E27FC236}">
                <a16:creationId xmlns:a16="http://schemas.microsoft.com/office/drawing/2014/main" id="{D1C58A3F-8EF3-F446-9271-C0A5B4522F7C}"/>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140135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196372" y="162175"/>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07313" y="333114"/>
            <a:ext cx="1494992" cy="769441"/>
          </a:xfrm>
          <a:prstGeom prst="rect">
            <a:avLst/>
          </a:prstGeom>
          <a:noFill/>
        </p:spPr>
        <p:txBody>
          <a:bodyPr wrap="square" rtlCol="0">
            <a:spAutoFit/>
          </a:bodyPr>
          <a:lstStyle/>
          <a:p>
            <a:r>
              <a:rPr lang="fr-FR" sz="4400" b="1" dirty="0">
                <a:solidFill>
                  <a:srgbClr val="374997"/>
                </a:solidFill>
                <a:latin typeface="Century Gothic" panose="020B0502020202020204" pitchFamily="34" charset="0"/>
                <a:cs typeface="Baloo" panose="03080902040302020200" pitchFamily="66" charset="77"/>
              </a:rPr>
              <a:t>CM2</a:t>
            </a:r>
          </a:p>
        </p:txBody>
      </p:sp>
      <p:sp>
        <p:nvSpPr>
          <p:cNvPr id="8" name="Rectangle : coins arrondis 7">
            <a:extLst>
              <a:ext uri="{FF2B5EF4-FFF2-40B4-BE49-F238E27FC236}">
                <a16:creationId xmlns:a16="http://schemas.microsoft.com/office/drawing/2014/main" id="{A13ECCB7-D532-304E-966B-9D6E61FC480F}"/>
              </a:ext>
            </a:extLst>
          </p:cNvPr>
          <p:cNvSpPr/>
          <p:nvPr/>
        </p:nvSpPr>
        <p:spPr>
          <a:xfrm>
            <a:off x="124681" y="2041634"/>
            <a:ext cx="11660006" cy="37060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D60B9D30-5919-7948-AC32-C865D6E5136B}"/>
              </a:ext>
            </a:extLst>
          </p:cNvPr>
          <p:cNvSpPr txBox="1"/>
          <p:nvPr/>
        </p:nvSpPr>
        <p:spPr>
          <a:xfrm>
            <a:off x="407313" y="2170952"/>
            <a:ext cx="10992207" cy="3046988"/>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A présent, pose et résous les calculs suivants sur ta feuille :</a:t>
            </a:r>
          </a:p>
          <a:p>
            <a:endParaRPr lang="fr-FR" sz="2400" b="1" dirty="0">
              <a:solidFill>
                <a:srgbClr val="374997"/>
              </a:solidFill>
              <a:latin typeface="Century Gothic" panose="020B0502020202020204" pitchFamily="34" charset="0"/>
            </a:endParaRPr>
          </a:p>
          <a:p>
            <a:r>
              <a:rPr lang="fr-FR" sz="2400" dirty="0">
                <a:latin typeface="Century Gothic" panose="020B0502020202020204" pitchFamily="34" charset="0"/>
              </a:rPr>
              <a:t>8 311 : 36</a:t>
            </a:r>
          </a:p>
          <a:p>
            <a:r>
              <a:rPr lang="fr-FR" sz="2400" dirty="0">
                <a:latin typeface="Century Gothic" panose="020B0502020202020204" pitchFamily="34" charset="0"/>
              </a:rPr>
              <a:t>1 453 : 49</a:t>
            </a:r>
          </a:p>
          <a:p>
            <a:r>
              <a:rPr lang="fr-FR" sz="2400" dirty="0">
                <a:latin typeface="Century Gothic" panose="020B0502020202020204" pitchFamily="34" charset="0"/>
              </a:rPr>
              <a:t>51 774 : 27</a:t>
            </a:r>
          </a:p>
          <a:p>
            <a:r>
              <a:rPr lang="fr-FR" sz="2400" dirty="0">
                <a:latin typeface="Century Gothic" panose="020B0502020202020204" pitchFamily="34" charset="0"/>
              </a:rPr>
              <a:t>10 085 : 74</a:t>
            </a:r>
          </a:p>
          <a:p>
            <a:r>
              <a:rPr lang="fr-FR" sz="2400" dirty="0">
                <a:latin typeface="Century Gothic" panose="020B0502020202020204" pitchFamily="34" charset="0"/>
              </a:rPr>
              <a:t>47 805 : 68</a:t>
            </a:r>
          </a:p>
          <a:p>
            <a:r>
              <a:rPr lang="fr-FR" sz="2400" dirty="0">
                <a:latin typeface="Century Gothic" panose="020B0502020202020204" pitchFamily="34" charset="0"/>
              </a:rPr>
              <a:t>733 906 : 19</a:t>
            </a:r>
          </a:p>
        </p:txBody>
      </p:sp>
      <p:sp>
        <p:nvSpPr>
          <p:cNvPr id="9" name="Rectangle : coins arrondis 8">
            <a:extLst>
              <a:ext uri="{FF2B5EF4-FFF2-40B4-BE49-F238E27FC236}">
                <a16:creationId xmlns:a16="http://schemas.microsoft.com/office/drawing/2014/main" id="{F700AFB9-0DB0-B84A-82D1-36A4E9264DE8}"/>
              </a:ext>
            </a:extLst>
          </p:cNvPr>
          <p:cNvSpPr/>
          <p:nvPr/>
        </p:nvSpPr>
        <p:spPr>
          <a:xfrm>
            <a:off x="2337206" y="162174"/>
            <a:ext cx="9447482" cy="1111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374997"/>
                </a:solidFill>
                <a:latin typeface="Century Gothic" panose="020B0502020202020204" pitchFamily="34" charset="0"/>
              </a:rPr>
              <a:t>Calcul</a:t>
            </a:r>
          </a:p>
          <a:p>
            <a:pPr algn="ctr"/>
            <a:r>
              <a:rPr lang="fr-FR" sz="2400" dirty="0">
                <a:solidFill>
                  <a:srgbClr val="374997"/>
                </a:solidFill>
                <a:latin typeface="Century Gothic" panose="020B0502020202020204" pitchFamily="34" charset="0"/>
              </a:rPr>
              <a:t>Diviser deux nombres entiers, diviseur à plusieurs chiffres</a:t>
            </a:r>
          </a:p>
        </p:txBody>
      </p:sp>
      <p:sp>
        <p:nvSpPr>
          <p:cNvPr id="3" name="Espace réservé du pied de page 2">
            <a:extLst>
              <a:ext uri="{FF2B5EF4-FFF2-40B4-BE49-F238E27FC236}">
                <a16:creationId xmlns:a16="http://schemas.microsoft.com/office/drawing/2014/main" id="{EDD7A529-6201-584F-8C13-D949B8FF0CB2}"/>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3715357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2383903" y="823354"/>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1"/>
              <a:ext cx="1494992" cy="523220"/>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CM1</a:t>
              </a:r>
            </a:p>
          </p:txBody>
        </p:sp>
      </p:grpSp>
      <p:sp>
        <p:nvSpPr>
          <p:cNvPr id="21" name="Rectangle : coins arrondis 20">
            <a:extLst>
              <a:ext uri="{FF2B5EF4-FFF2-40B4-BE49-F238E27FC236}">
                <a16:creationId xmlns:a16="http://schemas.microsoft.com/office/drawing/2014/main" id="{7E67000D-32F2-8A4E-9AC7-9C2D4DCFC1A2}"/>
              </a:ext>
            </a:extLst>
          </p:cNvPr>
          <p:cNvSpPr/>
          <p:nvPr/>
        </p:nvSpPr>
        <p:spPr>
          <a:xfrm>
            <a:off x="235132" y="1568609"/>
            <a:ext cx="5860868" cy="4323897"/>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rgbClr val="374997"/>
                </a:solidFill>
                <a:latin typeface="Century Gothic" panose="020B0502020202020204" pitchFamily="34" charset="0"/>
              </a:rPr>
              <a:t>Calcul : entraînement additions et soustractions</a:t>
            </a:r>
          </a:p>
          <a:p>
            <a:r>
              <a:rPr lang="fr-FR" sz="2800" b="1" dirty="0">
                <a:solidFill>
                  <a:schemeClr val="accent5"/>
                </a:solidFill>
                <a:latin typeface="Century Gothic" panose="020B0502020202020204" pitchFamily="34" charset="0"/>
              </a:rPr>
              <a:t>2 groupes :</a:t>
            </a:r>
          </a:p>
          <a:p>
            <a:r>
              <a:rPr lang="fr-FR" sz="2800" dirty="0">
                <a:solidFill>
                  <a:srgbClr val="374997"/>
                </a:solidFill>
                <a:latin typeface="Century Gothic" panose="020B0502020202020204" pitchFamily="34" charset="0"/>
              </a:rPr>
              <a:t>- Un groupe de remédiation avec moi</a:t>
            </a:r>
          </a:p>
          <a:p>
            <a:r>
              <a:rPr lang="fr-FR" sz="2800" dirty="0">
                <a:solidFill>
                  <a:schemeClr val="tx1"/>
                </a:solidFill>
                <a:latin typeface="Century Gothic" panose="020B0502020202020204" pitchFamily="34" charset="0"/>
              </a:rPr>
              <a:t>- Un groupe en autonomie : </a:t>
            </a:r>
          </a:p>
          <a:p>
            <a:r>
              <a:rPr lang="fr-FR" sz="2800" dirty="0">
                <a:solidFill>
                  <a:schemeClr val="tx1"/>
                </a:solidFill>
                <a:latin typeface="Century Gothic" panose="020B0502020202020204" pitchFamily="34" charset="0"/>
              </a:rPr>
              <a:t>Exercices  5, 6 et 8 p.187</a:t>
            </a:r>
          </a:p>
          <a:p>
            <a:r>
              <a:rPr lang="fr-FR" sz="2800" dirty="0">
                <a:solidFill>
                  <a:schemeClr val="tx1"/>
                </a:solidFill>
                <a:latin typeface="Century Gothic" panose="020B0502020202020204" pitchFamily="34" charset="0"/>
              </a:rPr>
              <a:t>** Exercices 10 et 12 p.187</a:t>
            </a:r>
          </a:p>
        </p:txBody>
      </p:sp>
      <p:sp>
        <p:nvSpPr>
          <p:cNvPr id="22" name="Rectangle : coins arrondis 21">
            <a:extLst>
              <a:ext uri="{FF2B5EF4-FFF2-40B4-BE49-F238E27FC236}">
                <a16:creationId xmlns:a16="http://schemas.microsoft.com/office/drawing/2014/main" id="{247D880F-552B-124C-840E-8E27F8653C03}"/>
              </a:ext>
            </a:extLst>
          </p:cNvPr>
          <p:cNvSpPr/>
          <p:nvPr/>
        </p:nvSpPr>
        <p:spPr>
          <a:xfrm>
            <a:off x="6263640" y="1568610"/>
            <a:ext cx="5478299" cy="3995980"/>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rgbClr val="C3A7BA"/>
                </a:solidFill>
                <a:latin typeface="Century Gothic" panose="020B0502020202020204" pitchFamily="34" charset="0"/>
              </a:rPr>
              <a:t>Les fractions simples : révisions</a:t>
            </a:r>
          </a:p>
          <a:p>
            <a:r>
              <a:rPr lang="fr-FR" sz="3200" dirty="0">
                <a:solidFill>
                  <a:schemeClr val="tx1"/>
                </a:solidFill>
                <a:latin typeface="Century Gothic" panose="020B0502020202020204" pitchFamily="34" charset="0"/>
              </a:rPr>
              <a:t>- Exercices 12 et 16 p.25</a:t>
            </a:r>
          </a:p>
          <a:p>
            <a:r>
              <a:rPr lang="fr-FR" sz="3200" dirty="0">
                <a:solidFill>
                  <a:schemeClr val="tx1"/>
                </a:solidFill>
                <a:latin typeface="Century Gothic" panose="020B0502020202020204" pitchFamily="34" charset="0"/>
              </a:rPr>
              <a:t>- Exercices 25 et 26 p.26</a:t>
            </a:r>
          </a:p>
        </p:txBody>
      </p:sp>
      <p:sp>
        <p:nvSpPr>
          <p:cNvPr id="4" name="ZoneTexte 3">
            <a:extLst>
              <a:ext uri="{FF2B5EF4-FFF2-40B4-BE49-F238E27FC236}">
                <a16:creationId xmlns:a16="http://schemas.microsoft.com/office/drawing/2014/main" id="{E35FD9B8-15BF-4B41-9988-4A6984BF2714}"/>
              </a:ext>
            </a:extLst>
          </p:cNvPr>
          <p:cNvSpPr txBox="1"/>
          <p:nvPr/>
        </p:nvSpPr>
        <p:spPr>
          <a:xfrm>
            <a:off x="6509" y="243575"/>
            <a:ext cx="12192000" cy="538609"/>
          </a:xfrm>
          <a:prstGeom prst="rect">
            <a:avLst/>
          </a:prstGeom>
          <a:noFill/>
        </p:spPr>
        <p:txBody>
          <a:bodyPr wrap="square" rtlCol="0">
            <a:spAutoFit/>
          </a:bodyPr>
          <a:lstStyle/>
          <a:p>
            <a:pPr algn="ctr"/>
            <a:r>
              <a:rPr lang="fr-FR" sz="2900" b="1" dirty="0">
                <a:solidFill>
                  <a:srgbClr val="374997"/>
                </a:solidFill>
                <a:latin typeface="Century Gothic" panose="020B0502020202020204" pitchFamily="34" charset="0"/>
              </a:rPr>
              <a:t>Programme de la séance</a:t>
            </a:r>
            <a:endParaRPr lang="fr-FR" sz="2400" dirty="0">
              <a:solidFill>
                <a:srgbClr val="374997"/>
              </a:solidFill>
              <a:latin typeface="Century Gothic" panose="020B0502020202020204" pitchFamily="34" charset="0"/>
            </a:endParaRPr>
          </a:p>
        </p:txBody>
      </p:sp>
      <p:grpSp>
        <p:nvGrpSpPr>
          <p:cNvPr id="13" name="Groupe 12">
            <a:extLst>
              <a:ext uri="{FF2B5EF4-FFF2-40B4-BE49-F238E27FC236}">
                <a16:creationId xmlns:a16="http://schemas.microsoft.com/office/drawing/2014/main" id="{539A0EC9-ACA8-7F45-8FE2-C95F2B876F6A}"/>
              </a:ext>
            </a:extLst>
          </p:cNvPr>
          <p:cNvGrpSpPr/>
          <p:nvPr/>
        </p:nvGrpSpPr>
        <p:grpSpPr>
          <a:xfrm>
            <a:off x="927287" y="5935689"/>
            <a:ext cx="10324408" cy="742604"/>
            <a:chOff x="933796" y="5711291"/>
            <a:chExt cx="10324408" cy="742604"/>
          </a:xfrm>
        </p:grpSpPr>
        <p:sp>
          <p:nvSpPr>
            <p:cNvPr id="14" name="Rectangle : coins arrondis 13">
              <a:extLst>
                <a:ext uri="{FF2B5EF4-FFF2-40B4-BE49-F238E27FC236}">
                  <a16:creationId xmlns:a16="http://schemas.microsoft.com/office/drawing/2014/main" id="{07EC8006-D8F9-6D4E-AF28-29AF7BD953E5}"/>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EFE0E693-40B6-2B43-B7AF-4C85AFE5AAC6}"/>
                </a:ext>
              </a:extLst>
            </p:cNvPr>
            <p:cNvSpPr/>
            <p:nvPr/>
          </p:nvSpPr>
          <p:spPr>
            <a:xfrm>
              <a:off x="1219200" y="5872480"/>
              <a:ext cx="770180" cy="449205"/>
            </a:xfrm>
            <a:prstGeom prst="rect">
              <a:avLst/>
            </a:prstGeom>
            <a:solidFill>
              <a:srgbClr val="374997"/>
            </a:solidFill>
            <a:ln>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3505DB25-A4DE-0A43-88B5-0A46C076DE76}"/>
                </a:ext>
              </a:extLst>
            </p:cNvPr>
            <p:cNvSpPr/>
            <p:nvPr/>
          </p:nvSpPr>
          <p:spPr>
            <a:xfrm>
              <a:off x="6782033" y="5857989"/>
              <a:ext cx="770180" cy="449205"/>
            </a:xfrm>
            <a:prstGeom prst="rect">
              <a:avLst/>
            </a:prstGeom>
            <a:solidFill>
              <a:srgbClr val="C3A7BA"/>
            </a:solidFill>
            <a:ln>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218A4D9F-9CF5-964D-B2B9-CFA24A19525C}"/>
                </a:ext>
              </a:extLst>
            </p:cNvPr>
            <p:cNvSpPr txBox="1"/>
            <p:nvPr/>
          </p:nvSpPr>
          <p:spPr>
            <a:xfrm>
              <a:off x="2143252" y="5897926"/>
              <a:ext cx="3129280" cy="369332"/>
            </a:xfrm>
            <a:prstGeom prst="rect">
              <a:avLst/>
            </a:prstGeom>
            <a:noFill/>
          </p:spPr>
          <p:txBody>
            <a:bodyPr wrap="square" rtlCol="0">
              <a:spAutoFit/>
            </a:bodyPr>
            <a:lstStyle/>
            <a:p>
              <a:r>
                <a:rPr lang="fr-FR" dirty="0">
                  <a:latin typeface="Century Gothic" panose="020B0502020202020204" pitchFamily="34" charset="0"/>
                  <a:cs typeface="Baloo" panose="03080902040302020200" pitchFamily="66" charset="77"/>
                </a:rPr>
                <a:t>Travail avec l’enseignante</a:t>
              </a:r>
            </a:p>
          </p:txBody>
        </p:sp>
        <p:sp>
          <p:nvSpPr>
            <p:cNvPr id="18" name="ZoneTexte 17">
              <a:extLst>
                <a:ext uri="{FF2B5EF4-FFF2-40B4-BE49-F238E27FC236}">
                  <a16:creationId xmlns:a16="http://schemas.microsoft.com/office/drawing/2014/main" id="{2E10026D-998F-F84E-B26C-92B48CADD807}"/>
                </a:ext>
              </a:extLst>
            </p:cNvPr>
            <p:cNvSpPr txBox="1"/>
            <p:nvPr/>
          </p:nvSpPr>
          <p:spPr>
            <a:xfrm>
              <a:off x="7709320" y="5897926"/>
              <a:ext cx="3129280" cy="369332"/>
            </a:xfrm>
            <a:prstGeom prst="rect">
              <a:avLst/>
            </a:prstGeom>
            <a:noFill/>
          </p:spPr>
          <p:txBody>
            <a:bodyPr wrap="square" rtlCol="0">
              <a:spAutoFit/>
            </a:bodyPr>
            <a:lstStyle/>
            <a:p>
              <a:r>
                <a:rPr lang="fr-FR" dirty="0">
                  <a:latin typeface="Century Gothic" panose="020B0502020202020204" pitchFamily="34" charset="0"/>
                  <a:cs typeface="Baloo" panose="03080902040302020200" pitchFamily="66" charset="77"/>
                </a:rPr>
                <a:t>Travail en autonomie</a:t>
              </a:r>
            </a:p>
          </p:txBody>
        </p:sp>
      </p:grpSp>
      <p:grpSp>
        <p:nvGrpSpPr>
          <p:cNvPr id="23" name="Groupe 22">
            <a:extLst>
              <a:ext uri="{FF2B5EF4-FFF2-40B4-BE49-F238E27FC236}">
                <a16:creationId xmlns:a16="http://schemas.microsoft.com/office/drawing/2014/main" id="{41733F17-C37C-204D-955E-B3EF79115AC1}"/>
              </a:ext>
            </a:extLst>
          </p:cNvPr>
          <p:cNvGrpSpPr/>
          <p:nvPr/>
        </p:nvGrpSpPr>
        <p:grpSpPr>
          <a:xfrm>
            <a:off x="8314656" y="840090"/>
            <a:ext cx="1303528" cy="648830"/>
            <a:chOff x="1778000" y="2070542"/>
            <a:chExt cx="1929892" cy="1111320"/>
          </a:xfrm>
        </p:grpSpPr>
        <p:sp>
          <p:nvSpPr>
            <p:cNvPr id="24" name="Rectangle : coins arrondis 23">
              <a:extLst>
                <a:ext uri="{FF2B5EF4-FFF2-40B4-BE49-F238E27FC236}">
                  <a16:creationId xmlns:a16="http://schemas.microsoft.com/office/drawing/2014/main" id="{6BB8DD14-50BC-6E4F-9CBD-3474438BA6E0}"/>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306E1537-2C53-864D-8A18-4C344E33C136}"/>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4029320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2383903" y="823354"/>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1"/>
              <a:ext cx="1494992" cy="523220"/>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CM1</a:t>
              </a:r>
            </a:p>
          </p:txBody>
        </p:sp>
      </p:grpSp>
      <p:sp>
        <p:nvSpPr>
          <p:cNvPr id="21" name="Rectangle : coins arrondis 20">
            <a:extLst>
              <a:ext uri="{FF2B5EF4-FFF2-40B4-BE49-F238E27FC236}">
                <a16:creationId xmlns:a16="http://schemas.microsoft.com/office/drawing/2014/main" id="{7E67000D-32F2-8A4E-9AC7-9C2D4DCFC1A2}"/>
              </a:ext>
            </a:extLst>
          </p:cNvPr>
          <p:cNvSpPr/>
          <p:nvPr/>
        </p:nvSpPr>
        <p:spPr>
          <a:xfrm>
            <a:off x="335553" y="1568610"/>
            <a:ext cx="5592808"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rgbClr val="C3A7BA"/>
                </a:solidFill>
                <a:latin typeface="Century Gothic" panose="020B0502020202020204" pitchFamily="34" charset="0"/>
              </a:rPr>
              <a:t>- Les fractions simples : entraînement mission 2</a:t>
            </a:r>
          </a:p>
          <a:p>
            <a:r>
              <a:rPr lang="fr-FR" sz="3200" b="1" dirty="0">
                <a:solidFill>
                  <a:srgbClr val="374997"/>
                </a:solidFill>
                <a:latin typeface="Century Gothic" panose="020B0502020202020204" pitchFamily="34" charset="0"/>
              </a:rPr>
              <a:t>- Calcul : entraînement additions et soustractions</a:t>
            </a:r>
          </a:p>
        </p:txBody>
      </p:sp>
      <p:sp>
        <p:nvSpPr>
          <p:cNvPr id="22" name="Rectangle : coins arrondis 21">
            <a:extLst>
              <a:ext uri="{FF2B5EF4-FFF2-40B4-BE49-F238E27FC236}">
                <a16:creationId xmlns:a16="http://schemas.microsoft.com/office/drawing/2014/main" id="{247D880F-552B-124C-840E-8E27F8653C03}"/>
              </a:ext>
            </a:extLst>
          </p:cNvPr>
          <p:cNvSpPr/>
          <p:nvPr/>
        </p:nvSpPr>
        <p:spPr>
          <a:xfrm>
            <a:off x="6263640" y="1568610"/>
            <a:ext cx="5478299" cy="3995980"/>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rgbClr val="374997"/>
                </a:solidFill>
                <a:latin typeface="Century Gothic" panose="020B0502020202020204" pitchFamily="34" charset="0"/>
              </a:rPr>
              <a:t>- Calcul : Révision</a:t>
            </a:r>
          </a:p>
          <a:p>
            <a:r>
              <a:rPr lang="fr-FR" sz="3200" b="1" dirty="0">
                <a:solidFill>
                  <a:srgbClr val="C3A7BA"/>
                </a:solidFill>
                <a:latin typeface="Century Gothic" panose="020B0502020202020204" pitchFamily="34" charset="0"/>
              </a:rPr>
              <a:t>- Les fractions simples : révisions</a:t>
            </a:r>
          </a:p>
        </p:txBody>
      </p:sp>
      <p:sp>
        <p:nvSpPr>
          <p:cNvPr id="4" name="ZoneTexte 3">
            <a:extLst>
              <a:ext uri="{FF2B5EF4-FFF2-40B4-BE49-F238E27FC236}">
                <a16:creationId xmlns:a16="http://schemas.microsoft.com/office/drawing/2014/main" id="{E35FD9B8-15BF-4B41-9988-4A6984BF2714}"/>
              </a:ext>
            </a:extLst>
          </p:cNvPr>
          <p:cNvSpPr txBox="1"/>
          <p:nvPr/>
        </p:nvSpPr>
        <p:spPr>
          <a:xfrm>
            <a:off x="6509" y="243575"/>
            <a:ext cx="12192000" cy="538609"/>
          </a:xfrm>
          <a:prstGeom prst="rect">
            <a:avLst/>
          </a:prstGeom>
          <a:noFill/>
        </p:spPr>
        <p:txBody>
          <a:bodyPr wrap="square" rtlCol="0">
            <a:spAutoFit/>
          </a:bodyPr>
          <a:lstStyle/>
          <a:p>
            <a:pPr algn="ctr"/>
            <a:r>
              <a:rPr lang="fr-FR" sz="2900" b="1" dirty="0">
                <a:solidFill>
                  <a:srgbClr val="374997"/>
                </a:solidFill>
                <a:latin typeface="Century Gothic" panose="020B0502020202020204" pitchFamily="34" charset="0"/>
              </a:rPr>
              <a:t>Programme de la séance</a:t>
            </a:r>
            <a:endParaRPr lang="fr-FR" sz="2400" dirty="0">
              <a:solidFill>
                <a:srgbClr val="374997"/>
              </a:solidFill>
              <a:latin typeface="Century Gothic" panose="020B0502020202020204" pitchFamily="34" charset="0"/>
            </a:endParaRPr>
          </a:p>
        </p:txBody>
      </p:sp>
      <p:grpSp>
        <p:nvGrpSpPr>
          <p:cNvPr id="13" name="Groupe 12">
            <a:extLst>
              <a:ext uri="{FF2B5EF4-FFF2-40B4-BE49-F238E27FC236}">
                <a16:creationId xmlns:a16="http://schemas.microsoft.com/office/drawing/2014/main" id="{539A0EC9-ACA8-7F45-8FE2-C95F2B876F6A}"/>
              </a:ext>
            </a:extLst>
          </p:cNvPr>
          <p:cNvGrpSpPr/>
          <p:nvPr/>
        </p:nvGrpSpPr>
        <p:grpSpPr>
          <a:xfrm>
            <a:off x="933796" y="5711291"/>
            <a:ext cx="10324408" cy="742604"/>
            <a:chOff x="933796" y="5711291"/>
            <a:chExt cx="10324408" cy="742604"/>
          </a:xfrm>
        </p:grpSpPr>
        <p:sp>
          <p:nvSpPr>
            <p:cNvPr id="14" name="Rectangle : coins arrondis 13">
              <a:extLst>
                <a:ext uri="{FF2B5EF4-FFF2-40B4-BE49-F238E27FC236}">
                  <a16:creationId xmlns:a16="http://schemas.microsoft.com/office/drawing/2014/main" id="{07EC8006-D8F9-6D4E-AF28-29AF7BD953E5}"/>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EFE0E693-40B6-2B43-B7AF-4C85AFE5AAC6}"/>
                </a:ext>
              </a:extLst>
            </p:cNvPr>
            <p:cNvSpPr/>
            <p:nvPr/>
          </p:nvSpPr>
          <p:spPr>
            <a:xfrm>
              <a:off x="1219200" y="5872480"/>
              <a:ext cx="770180" cy="449205"/>
            </a:xfrm>
            <a:prstGeom prst="rect">
              <a:avLst/>
            </a:prstGeom>
            <a:solidFill>
              <a:srgbClr val="374997"/>
            </a:solidFill>
            <a:ln>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3505DB25-A4DE-0A43-88B5-0A46C076DE76}"/>
                </a:ext>
              </a:extLst>
            </p:cNvPr>
            <p:cNvSpPr/>
            <p:nvPr/>
          </p:nvSpPr>
          <p:spPr>
            <a:xfrm>
              <a:off x="6782033" y="5857989"/>
              <a:ext cx="770180" cy="449205"/>
            </a:xfrm>
            <a:prstGeom prst="rect">
              <a:avLst/>
            </a:prstGeom>
            <a:solidFill>
              <a:srgbClr val="C3A7BA"/>
            </a:solidFill>
            <a:ln>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218A4D9F-9CF5-964D-B2B9-CFA24A19525C}"/>
                </a:ext>
              </a:extLst>
            </p:cNvPr>
            <p:cNvSpPr txBox="1"/>
            <p:nvPr/>
          </p:nvSpPr>
          <p:spPr>
            <a:xfrm>
              <a:off x="2143252" y="5897926"/>
              <a:ext cx="3129280" cy="369332"/>
            </a:xfrm>
            <a:prstGeom prst="rect">
              <a:avLst/>
            </a:prstGeom>
            <a:noFill/>
          </p:spPr>
          <p:txBody>
            <a:bodyPr wrap="square" rtlCol="0">
              <a:spAutoFit/>
            </a:bodyPr>
            <a:lstStyle/>
            <a:p>
              <a:r>
                <a:rPr lang="fr-FR" dirty="0">
                  <a:latin typeface="Century Gothic" panose="020B0502020202020204" pitchFamily="34" charset="0"/>
                  <a:cs typeface="Baloo" panose="03080902040302020200" pitchFamily="66" charset="77"/>
                </a:rPr>
                <a:t>Travail avec l’enseignante</a:t>
              </a:r>
            </a:p>
          </p:txBody>
        </p:sp>
        <p:sp>
          <p:nvSpPr>
            <p:cNvPr id="18" name="ZoneTexte 17">
              <a:extLst>
                <a:ext uri="{FF2B5EF4-FFF2-40B4-BE49-F238E27FC236}">
                  <a16:creationId xmlns:a16="http://schemas.microsoft.com/office/drawing/2014/main" id="{2E10026D-998F-F84E-B26C-92B48CADD807}"/>
                </a:ext>
              </a:extLst>
            </p:cNvPr>
            <p:cNvSpPr txBox="1"/>
            <p:nvPr/>
          </p:nvSpPr>
          <p:spPr>
            <a:xfrm>
              <a:off x="7709320" y="5897926"/>
              <a:ext cx="3129280" cy="369332"/>
            </a:xfrm>
            <a:prstGeom prst="rect">
              <a:avLst/>
            </a:prstGeom>
            <a:noFill/>
          </p:spPr>
          <p:txBody>
            <a:bodyPr wrap="square" rtlCol="0">
              <a:spAutoFit/>
            </a:bodyPr>
            <a:lstStyle/>
            <a:p>
              <a:r>
                <a:rPr lang="fr-FR" dirty="0">
                  <a:latin typeface="Century Gothic" panose="020B0502020202020204" pitchFamily="34" charset="0"/>
                  <a:cs typeface="Baloo" panose="03080902040302020200" pitchFamily="66" charset="77"/>
                </a:rPr>
                <a:t>Travail en autonomie</a:t>
              </a:r>
            </a:p>
          </p:txBody>
        </p:sp>
      </p:grpSp>
      <p:grpSp>
        <p:nvGrpSpPr>
          <p:cNvPr id="23" name="Groupe 22">
            <a:extLst>
              <a:ext uri="{FF2B5EF4-FFF2-40B4-BE49-F238E27FC236}">
                <a16:creationId xmlns:a16="http://schemas.microsoft.com/office/drawing/2014/main" id="{41733F17-C37C-204D-955E-B3EF79115AC1}"/>
              </a:ext>
            </a:extLst>
          </p:cNvPr>
          <p:cNvGrpSpPr/>
          <p:nvPr/>
        </p:nvGrpSpPr>
        <p:grpSpPr>
          <a:xfrm>
            <a:off x="8314656" y="840090"/>
            <a:ext cx="1303528" cy="648830"/>
            <a:chOff x="1778000" y="2070542"/>
            <a:chExt cx="1929892" cy="1111320"/>
          </a:xfrm>
        </p:grpSpPr>
        <p:sp>
          <p:nvSpPr>
            <p:cNvPr id="24" name="Rectangle : coins arrondis 23">
              <a:extLst>
                <a:ext uri="{FF2B5EF4-FFF2-40B4-BE49-F238E27FC236}">
                  <a16:creationId xmlns:a16="http://schemas.microsoft.com/office/drawing/2014/main" id="{6BB8DD14-50BC-6E4F-9CBD-3474438BA6E0}"/>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306E1537-2C53-864D-8A18-4C344E33C136}"/>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2371815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3"/>
          <a:stretch/>
        </p:blipFill>
        <p:spPr bwMode="auto">
          <a:xfrm>
            <a:off x="0" y="0"/>
            <a:ext cx="917050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9077747-534F-2044-9229-52502CB88CFD}"/>
              </a:ext>
            </a:extLst>
          </p:cNvPr>
          <p:cNvSpPr txBox="1"/>
          <p:nvPr/>
        </p:nvSpPr>
        <p:spPr>
          <a:xfrm>
            <a:off x="4954441" y="1613118"/>
            <a:ext cx="7037262" cy="3631763"/>
          </a:xfrm>
          <a:prstGeom prst="rect">
            <a:avLst/>
          </a:prstGeom>
          <a:noFill/>
        </p:spPr>
        <p:txBody>
          <a:bodyPr wrap="square" rtlCol="0">
            <a:spAutoFit/>
          </a:bodyPr>
          <a:lstStyle/>
          <a:p>
            <a:pPr algn="ctr"/>
            <a:r>
              <a:rPr lang="fr-FR" sz="11500" b="1" dirty="0">
                <a:solidFill>
                  <a:srgbClr val="C3A7BA"/>
                </a:solidFill>
                <a:latin typeface="Century Gothic" panose="020B0502020202020204" pitchFamily="34" charset="0"/>
                <a:cs typeface="Baloo" panose="03080902040302020200" pitchFamily="66" charset="77"/>
              </a:rPr>
              <a:t>CALCUL</a:t>
            </a:r>
          </a:p>
          <a:p>
            <a:pPr algn="ctr"/>
            <a:r>
              <a:rPr lang="fr-FR" sz="11500" b="1" dirty="0">
                <a:solidFill>
                  <a:srgbClr val="C3A7BA"/>
                </a:solidFill>
                <a:latin typeface="Century Gothic" panose="020B0502020202020204" pitchFamily="34" charset="0"/>
                <a:cs typeface="Baloo" panose="03080902040302020200" pitchFamily="66" charset="77"/>
              </a:rPr>
              <a:t>MENTAL</a:t>
            </a:r>
          </a:p>
        </p:txBody>
      </p:sp>
      <p:sp>
        <p:nvSpPr>
          <p:cNvPr id="3" name="Espace réservé du pied de page 2">
            <a:extLst>
              <a:ext uri="{FF2B5EF4-FFF2-40B4-BE49-F238E27FC236}">
                <a16:creationId xmlns:a16="http://schemas.microsoft.com/office/drawing/2014/main" id="{4F10C31E-417E-444A-B3EE-211BE3CA7257}"/>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1587526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33E1B2-C4A7-4741-9E6C-355E09630FF7}"/>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 coins arrondis 3">
            <a:extLst>
              <a:ext uri="{FF2B5EF4-FFF2-40B4-BE49-F238E27FC236}">
                <a16:creationId xmlns:a16="http://schemas.microsoft.com/office/drawing/2014/main" id="{04F1D6F3-8079-9341-863B-DD3FD105AEB3}"/>
              </a:ext>
            </a:extLst>
          </p:cNvPr>
          <p:cNvSpPr/>
          <p:nvPr/>
        </p:nvSpPr>
        <p:spPr>
          <a:xfrm>
            <a:off x="1873971" y="250945"/>
            <a:ext cx="10115191" cy="540314"/>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300" b="1" dirty="0">
                <a:solidFill>
                  <a:srgbClr val="C3A7BA"/>
                </a:solidFill>
                <a:latin typeface="Century Gothic" panose="020B0502020202020204" pitchFamily="34" charset="0"/>
              </a:rPr>
              <a:t>CM2    </a:t>
            </a:r>
            <a:r>
              <a:rPr lang="fr-FR" sz="2300" b="1" u="sng" dirty="0">
                <a:solidFill>
                  <a:srgbClr val="374997"/>
                </a:solidFill>
                <a:latin typeface="Century Gothic" panose="020B0502020202020204" pitchFamily="34" charset="0"/>
              </a:rPr>
              <a:t>Calcul mental </a:t>
            </a:r>
            <a:r>
              <a:rPr lang="fr-FR" sz="2300" dirty="0">
                <a:solidFill>
                  <a:srgbClr val="374997"/>
                </a:solidFill>
                <a:latin typeface="Century Gothic" panose="020B0502020202020204" pitchFamily="34" charset="0"/>
              </a:rPr>
              <a:t>: Ajouter deux nombres décimaux sans retenue</a:t>
            </a:r>
          </a:p>
        </p:txBody>
      </p:sp>
      <p:pic>
        <p:nvPicPr>
          <p:cNvPr id="6" name="Image 5">
            <a:extLst>
              <a:ext uri="{FF2B5EF4-FFF2-40B4-BE49-F238E27FC236}">
                <a16:creationId xmlns:a16="http://schemas.microsoft.com/office/drawing/2014/main" id="{2B5AEA65-12C0-0C4B-8A76-DD333FC76B28}"/>
              </a:ext>
            </a:extLst>
          </p:cNvPr>
          <p:cNvPicPr>
            <a:picLocks noChangeAspect="1"/>
          </p:cNvPicPr>
          <p:nvPr/>
        </p:nvPicPr>
        <p:blipFill>
          <a:blip r:embed="rId2"/>
          <a:stretch>
            <a:fillRect/>
          </a:stretch>
        </p:blipFill>
        <p:spPr>
          <a:xfrm>
            <a:off x="202839" y="225942"/>
            <a:ext cx="1671132" cy="1684501"/>
          </a:xfrm>
          <a:prstGeom prst="rect">
            <a:avLst/>
          </a:prstGeom>
        </p:spPr>
      </p:pic>
      <p:sp>
        <p:nvSpPr>
          <p:cNvPr id="7" name="Rectangle : coins arrondis 6">
            <a:extLst>
              <a:ext uri="{FF2B5EF4-FFF2-40B4-BE49-F238E27FC236}">
                <a16:creationId xmlns:a16="http://schemas.microsoft.com/office/drawing/2014/main" id="{1FEC1931-0A80-D344-871F-62F41573619A}"/>
              </a:ext>
            </a:extLst>
          </p:cNvPr>
          <p:cNvSpPr/>
          <p:nvPr/>
        </p:nvSpPr>
        <p:spPr>
          <a:xfrm>
            <a:off x="2335712" y="2600325"/>
            <a:ext cx="8494213" cy="217845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b="1" dirty="0">
                <a:solidFill>
                  <a:srgbClr val="C3A7BA"/>
                </a:solidFill>
                <a:latin typeface="Century Gothic" panose="020B0502020202020204" pitchFamily="34" charset="0"/>
              </a:rPr>
              <a:t>Problèmes :</a:t>
            </a:r>
          </a:p>
          <a:p>
            <a:r>
              <a:rPr lang="fr-FR" sz="4400" b="1" dirty="0">
                <a:solidFill>
                  <a:srgbClr val="C3A7BA"/>
                </a:solidFill>
                <a:latin typeface="Century Gothic" panose="020B0502020202020204" pitchFamily="34" charset="0"/>
              </a:rPr>
              <a:t>7, 8 et 9 p.190</a:t>
            </a:r>
          </a:p>
        </p:txBody>
      </p:sp>
      <p:sp>
        <p:nvSpPr>
          <p:cNvPr id="2" name="Espace réservé du pied de page 1">
            <a:extLst>
              <a:ext uri="{FF2B5EF4-FFF2-40B4-BE49-F238E27FC236}">
                <a16:creationId xmlns:a16="http://schemas.microsoft.com/office/drawing/2014/main" id="{F86DE1AA-384D-3441-97CF-0E1A2D3109C9}"/>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3116926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33E1B2-C4A7-4741-9E6C-355E09630FF7}"/>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 coins arrondis 3">
            <a:extLst>
              <a:ext uri="{FF2B5EF4-FFF2-40B4-BE49-F238E27FC236}">
                <a16:creationId xmlns:a16="http://schemas.microsoft.com/office/drawing/2014/main" id="{04F1D6F3-8079-9341-863B-DD3FD105AEB3}"/>
              </a:ext>
            </a:extLst>
          </p:cNvPr>
          <p:cNvSpPr/>
          <p:nvPr/>
        </p:nvSpPr>
        <p:spPr>
          <a:xfrm>
            <a:off x="2335712" y="242300"/>
            <a:ext cx="9653450" cy="819116"/>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solidFill>
                  <a:srgbClr val="C3A7BA"/>
                </a:solidFill>
                <a:latin typeface="Century Gothic" panose="020B0502020202020204" pitchFamily="34" charset="0"/>
              </a:rPr>
              <a:t>CM1                      </a:t>
            </a:r>
            <a:r>
              <a:rPr lang="fr-FR" sz="2400" b="1" u="sng" dirty="0">
                <a:solidFill>
                  <a:srgbClr val="374997"/>
                </a:solidFill>
                <a:latin typeface="Century Gothic" panose="020B0502020202020204" pitchFamily="34" charset="0"/>
              </a:rPr>
              <a:t>Calcul mental </a:t>
            </a:r>
            <a:r>
              <a:rPr lang="fr-FR" sz="2400" dirty="0">
                <a:solidFill>
                  <a:srgbClr val="374997"/>
                </a:solidFill>
                <a:latin typeface="Century Gothic" panose="020B0502020202020204" pitchFamily="34" charset="0"/>
              </a:rPr>
              <a:t>: Soustraire 10, 100 ou 1 000</a:t>
            </a:r>
          </a:p>
        </p:txBody>
      </p:sp>
      <p:pic>
        <p:nvPicPr>
          <p:cNvPr id="6" name="Image 5">
            <a:extLst>
              <a:ext uri="{FF2B5EF4-FFF2-40B4-BE49-F238E27FC236}">
                <a16:creationId xmlns:a16="http://schemas.microsoft.com/office/drawing/2014/main" id="{2B5AEA65-12C0-0C4B-8A76-DD333FC76B28}"/>
              </a:ext>
            </a:extLst>
          </p:cNvPr>
          <p:cNvPicPr>
            <a:picLocks noChangeAspect="1"/>
          </p:cNvPicPr>
          <p:nvPr/>
        </p:nvPicPr>
        <p:blipFill>
          <a:blip r:embed="rId2"/>
          <a:stretch>
            <a:fillRect/>
          </a:stretch>
        </p:blipFill>
        <p:spPr>
          <a:xfrm>
            <a:off x="202839" y="225942"/>
            <a:ext cx="1671132" cy="1684501"/>
          </a:xfrm>
          <a:prstGeom prst="rect">
            <a:avLst/>
          </a:prstGeom>
        </p:spPr>
      </p:pic>
      <p:sp>
        <p:nvSpPr>
          <p:cNvPr id="8" name="Rectangle 7">
            <a:extLst>
              <a:ext uri="{FF2B5EF4-FFF2-40B4-BE49-F238E27FC236}">
                <a16:creationId xmlns:a16="http://schemas.microsoft.com/office/drawing/2014/main" id="{5E8DDE99-C88C-5C4B-B9F6-E0748DDE8EFC}"/>
              </a:ext>
            </a:extLst>
          </p:cNvPr>
          <p:cNvSpPr/>
          <p:nvPr/>
        </p:nvSpPr>
        <p:spPr>
          <a:xfrm>
            <a:off x="1038405" y="2329934"/>
            <a:ext cx="10196340" cy="1200329"/>
          </a:xfrm>
          <a:prstGeom prst="rect">
            <a:avLst/>
          </a:prstGeom>
        </p:spPr>
        <p:txBody>
          <a:bodyPr wrap="square">
            <a:spAutoFit/>
          </a:bodyPr>
          <a:lstStyle/>
          <a:p>
            <a:r>
              <a:rPr lang="fr-FR" sz="3600" i="1" dirty="0">
                <a:solidFill>
                  <a:srgbClr val="FF594C"/>
                </a:solidFill>
                <a:latin typeface="Century Gothic" panose="020B0502020202020204" pitchFamily="34" charset="0"/>
              </a:rPr>
              <a:t>Aujourd’hui, nous allons apprendre à soustraire 10, 100 ou 1 000</a:t>
            </a:r>
            <a:endParaRPr lang="fr-FR" sz="3600" dirty="0">
              <a:latin typeface="Century Gothic" panose="020B0502020202020204" pitchFamily="34" charset="0"/>
            </a:endParaRPr>
          </a:p>
        </p:txBody>
      </p:sp>
      <p:sp>
        <p:nvSpPr>
          <p:cNvPr id="2" name="Espace réservé du pied de page 1">
            <a:extLst>
              <a:ext uri="{FF2B5EF4-FFF2-40B4-BE49-F238E27FC236}">
                <a16:creationId xmlns:a16="http://schemas.microsoft.com/office/drawing/2014/main" id="{166CE211-15ED-AB43-8080-DE20A34DB7D0}"/>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1219649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334D27-2E38-ED4E-8A41-B4D2BB15A8D9}"/>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3" r="30617" b="17429"/>
          <a:stretch/>
        </p:blipFill>
        <p:spPr bwMode="auto">
          <a:xfrm>
            <a:off x="0" y="0"/>
            <a:ext cx="2743199" cy="28567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 coins arrondis 5">
            <a:extLst>
              <a:ext uri="{FF2B5EF4-FFF2-40B4-BE49-F238E27FC236}">
                <a16:creationId xmlns:a16="http://schemas.microsoft.com/office/drawing/2014/main" id="{B4EF4EEF-8EBE-7241-B965-133793BB45B1}"/>
              </a:ext>
            </a:extLst>
          </p:cNvPr>
          <p:cNvSpPr/>
          <p:nvPr/>
        </p:nvSpPr>
        <p:spPr>
          <a:xfrm>
            <a:off x="6215269" y="162174"/>
            <a:ext cx="5569417" cy="1111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374997"/>
                </a:solidFill>
                <a:latin typeface="Century Gothic" panose="020B0502020202020204" pitchFamily="34" charset="0"/>
              </a:rPr>
              <a:t>Recherche individuelle </a:t>
            </a:r>
            <a:endParaRPr lang="fr-FR" sz="4400" dirty="0">
              <a:solidFill>
                <a:srgbClr val="374997"/>
              </a:solidFill>
              <a:latin typeface="Century Gothic" panose="020B0502020202020204" pitchFamily="34" charset="0"/>
            </a:endParaRPr>
          </a:p>
        </p:txBody>
      </p:sp>
      <p:sp>
        <p:nvSpPr>
          <p:cNvPr id="7" name="Rectangle 6">
            <a:extLst>
              <a:ext uri="{FF2B5EF4-FFF2-40B4-BE49-F238E27FC236}">
                <a16:creationId xmlns:a16="http://schemas.microsoft.com/office/drawing/2014/main" id="{084B2B55-790C-1B44-96EA-4CFDA2B7B0FE}"/>
              </a:ext>
            </a:extLst>
          </p:cNvPr>
          <p:cNvSpPr/>
          <p:nvPr/>
        </p:nvSpPr>
        <p:spPr>
          <a:xfrm>
            <a:off x="3089193" y="1435668"/>
            <a:ext cx="4331635" cy="1107996"/>
          </a:xfrm>
          <a:prstGeom prst="rect">
            <a:avLst/>
          </a:prstGeom>
        </p:spPr>
        <p:txBody>
          <a:bodyPr wrap="none">
            <a:spAutoFit/>
          </a:bodyPr>
          <a:lstStyle/>
          <a:p>
            <a:r>
              <a:rPr lang="fr-FR" sz="6600" dirty="0">
                <a:solidFill>
                  <a:schemeClr val="tx1">
                    <a:lumMod val="50000"/>
                    <a:lumOff val="50000"/>
                  </a:schemeClr>
                </a:solidFill>
              </a:rPr>
              <a:t>628 – 10 = ?</a:t>
            </a:r>
          </a:p>
        </p:txBody>
      </p:sp>
      <p:sp>
        <p:nvSpPr>
          <p:cNvPr id="2" name="Espace réservé du pied de page 1">
            <a:extLst>
              <a:ext uri="{FF2B5EF4-FFF2-40B4-BE49-F238E27FC236}">
                <a16:creationId xmlns:a16="http://schemas.microsoft.com/office/drawing/2014/main" id="{047922D9-6308-C344-A482-A3335504DB41}"/>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2911928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334D27-2E38-ED4E-8A41-B4D2BB15A8D9}"/>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3" r="30617" b="17429"/>
          <a:stretch/>
        </p:blipFill>
        <p:spPr bwMode="auto">
          <a:xfrm>
            <a:off x="0" y="0"/>
            <a:ext cx="2743199" cy="285671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 coins arrondis 7">
            <a:extLst>
              <a:ext uri="{FF2B5EF4-FFF2-40B4-BE49-F238E27FC236}">
                <a16:creationId xmlns:a16="http://schemas.microsoft.com/office/drawing/2014/main" id="{BF7A6DD9-B848-9C4E-8974-818023A832FB}"/>
              </a:ext>
            </a:extLst>
          </p:cNvPr>
          <p:cNvSpPr/>
          <p:nvPr/>
        </p:nvSpPr>
        <p:spPr>
          <a:xfrm>
            <a:off x="6215269" y="162174"/>
            <a:ext cx="5569417" cy="1111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Mise en commun</a:t>
            </a:r>
            <a:endParaRPr lang="fr-FR" sz="2800" dirty="0">
              <a:solidFill>
                <a:srgbClr val="374997"/>
              </a:solidFill>
              <a:latin typeface="Century Gothic" panose="020B0502020202020204" pitchFamily="34" charset="0"/>
            </a:endParaRPr>
          </a:p>
        </p:txBody>
      </p:sp>
      <p:sp>
        <p:nvSpPr>
          <p:cNvPr id="2" name="Espace réservé du pied de page 1">
            <a:extLst>
              <a:ext uri="{FF2B5EF4-FFF2-40B4-BE49-F238E27FC236}">
                <a16:creationId xmlns:a16="http://schemas.microsoft.com/office/drawing/2014/main" id="{7EB848EA-BC68-4347-867D-4F3ED661EEC0}"/>
              </a:ext>
            </a:extLst>
          </p:cNvPr>
          <p:cNvSpPr>
            <a:spLocks noGrp="1"/>
          </p:cNvSpPr>
          <p:nvPr>
            <p:ph type="ftr" sz="quarter" idx="11"/>
          </p:nvPr>
        </p:nvSpPr>
        <p:spPr/>
        <p:txBody>
          <a:bodyPr/>
          <a:lstStyle/>
          <a:p>
            <a:r>
              <a:rPr lang="fr-FR"/>
              <a:t>www.maitresseherisson.com</a:t>
            </a:r>
          </a:p>
        </p:txBody>
      </p:sp>
      <p:sp>
        <p:nvSpPr>
          <p:cNvPr id="10" name="Rectangle 9">
            <a:extLst>
              <a:ext uri="{FF2B5EF4-FFF2-40B4-BE49-F238E27FC236}">
                <a16:creationId xmlns:a16="http://schemas.microsoft.com/office/drawing/2014/main" id="{4C46A221-FF05-564B-AD1A-CB459591EDFF}"/>
              </a:ext>
            </a:extLst>
          </p:cNvPr>
          <p:cNvSpPr/>
          <p:nvPr/>
        </p:nvSpPr>
        <p:spPr>
          <a:xfrm>
            <a:off x="3089193" y="1435668"/>
            <a:ext cx="4522392" cy="1107996"/>
          </a:xfrm>
          <a:prstGeom prst="rect">
            <a:avLst/>
          </a:prstGeom>
        </p:spPr>
        <p:txBody>
          <a:bodyPr wrap="none">
            <a:spAutoFit/>
          </a:bodyPr>
          <a:lstStyle/>
          <a:p>
            <a:r>
              <a:rPr lang="fr-FR" sz="6600" dirty="0">
                <a:solidFill>
                  <a:srgbClr val="00B050"/>
                </a:solidFill>
              </a:rPr>
              <a:t>62</a:t>
            </a:r>
            <a:r>
              <a:rPr lang="fr-FR" sz="6600" dirty="0">
                <a:solidFill>
                  <a:schemeClr val="tx1">
                    <a:lumMod val="50000"/>
                    <a:lumOff val="50000"/>
                  </a:schemeClr>
                </a:solidFill>
              </a:rPr>
              <a:t>8 – </a:t>
            </a:r>
            <a:r>
              <a:rPr lang="fr-FR" sz="6600" dirty="0">
                <a:solidFill>
                  <a:srgbClr val="00B050"/>
                </a:solidFill>
              </a:rPr>
              <a:t>1</a:t>
            </a:r>
            <a:r>
              <a:rPr lang="fr-FR" sz="6600" dirty="0">
                <a:solidFill>
                  <a:schemeClr val="tx1">
                    <a:lumMod val="50000"/>
                    <a:lumOff val="50000"/>
                  </a:schemeClr>
                </a:solidFill>
              </a:rPr>
              <a:t>0 = ? </a:t>
            </a:r>
          </a:p>
        </p:txBody>
      </p:sp>
      <p:cxnSp>
        <p:nvCxnSpPr>
          <p:cNvPr id="11" name="Connecteur droit 10">
            <a:extLst>
              <a:ext uri="{FF2B5EF4-FFF2-40B4-BE49-F238E27FC236}">
                <a16:creationId xmlns:a16="http://schemas.microsoft.com/office/drawing/2014/main" id="{A81932C4-8A77-BA4C-88A0-244FB8635132}"/>
              </a:ext>
            </a:extLst>
          </p:cNvPr>
          <p:cNvCxnSpPr/>
          <p:nvPr/>
        </p:nvCxnSpPr>
        <p:spPr>
          <a:xfrm>
            <a:off x="3683726" y="2543664"/>
            <a:ext cx="1149531" cy="88533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C69409A8-42F7-534E-8F68-3916FEF24E40}"/>
              </a:ext>
            </a:extLst>
          </p:cNvPr>
          <p:cNvCxnSpPr>
            <a:cxnSpLocks/>
          </p:cNvCxnSpPr>
          <p:nvPr/>
        </p:nvCxnSpPr>
        <p:spPr>
          <a:xfrm flipH="1">
            <a:off x="4833257" y="2543664"/>
            <a:ext cx="705394" cy="88533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F6201FC-39EC-194A-8F2D-EC10ACCFEC98}"/>
              </a:ext>
            </a:extLst>
          </p:cNvPr>
          <p:cNvSpPr/>
          <p:nvPr/>
        </p:nvSpPr>
        <p:spPr>
          <a:xfrm>
            <a:off x="3020136" y="3360347"/>
            <a:ext cx="4551246" cy="1107996"/>
          </a:xfrm>
          <a:prstGeom prst="rect">
            <a:avLst/>
          </a:prstGeom>
        </p:spPr>
        <p:txBody>
          <a:bodyPr wrap="none">
            <a:spAutoFit/>
          </a:bodyPr>
          <a:lstStyle/>
          <a:p>
            <a:r>
              <a:rPr lang="fr-FR" sz="6600" dirty="0">
                <a:solidFill>
                  <a:srgbClr val="00B050"/>
                </a:solidFill>
              </a:rPr>
              <a:t>62</a:t>
            </a:r>
            <a:r>
              <a:rPr lang="fr-FR" sz="6600" dirty="0">
                <a:solidFill>
                  <a:schemeClr val="tx1">
                    <a:lumMod val="50000"/>
                    <a:lumOff val="50000"/>
                  </a:schemeClr>
                </a:solidFill>
              </a:rPr>
              <a:t>d – </a:t>
            </a:r>
            <a:r>
              <a:rPr lang="fr-FR" sz="6600" dirty="0">
                <a:solidFill>
                  <a:srgbClr val="00B050"/>
                </a:solidFill>
              </a:rPr>
              <a:t>1</a:t>
            </a:r>
            <a:r>
              <a:rPr lang="fr-FR" sz="6600" dirty="0">
                <a:solidFill>
                  <a:schemeClr val="tx1">
                    <a:lumMod val="50000"/>
                    <a:lumOff val="50000"/>
                  </a:schemeClr>
                </a:solidFill>
              </a:rPr>
              <a:t>d = ? </a:t>
            </a:r>
          </a:p>
        </p:txBody>
      </p:sp>
    </p:spTree>
    <p:extLst>
      <p:ext uri="{BB962C8B-B14F-4D97-AF65-F5344CB8AC3E}">
        <p14:creationId xmlns:p14="http://schemas.microsoft.com/office/powerpoint/2010/main" val="2438273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334D27-2E38-ED4E-8A41-B4D2BB15A8D9}"/>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3" r="30617" b="17429"/>
          <a:stretch/>
        </p:blipFill>
        <p:spPr bwMode="auto">
          <a:xfrm>
            <a:off x="0" y="0"/>
            <a:ext cx="2743199" cy="285671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 coins arrondis 7">
            <a:extLst>
              <a:ext uri="{FF2B5EF4-FFF2-40B4-BE49-F238E27FC236}">
                <a16:creationId xmlns:a16="http://schemas.microsoft.com/office/drawing/2014/main" id="{BF7A6DD9-B848-9C4E-8974-818023A832FB}"/>
              </a:ext>
            </a:extLst>
          </p:cNvPr>
          <p:cNvSpPr/>
          <p:nvPr/>
        </p:nvSpPr>
        <p:spPr>
          <a:xfrm>
            <a:off x="6215269" y="162174"/>
            <a:ext cx="5569417" cy="1111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Mise en commun</a:t>
            </a:r>
            <a:endParaRPr lang="fr-FR" sz="2800" dirty="0">
              <a:solidFill>
                <a:srgbClr val="374997"/>
              </a:solidFill>
              <a:latin typeface="Century Gothic" panose="020B0502020202020204" pitchFamily="34" charset="0"/>
            </a:endParaRPr>
          </a:p>
        </p:txBody>
      </p:sp>
      <p:sp>
        <p:nvSpPr>
          <p:cNvPr id="2" name="Espace réservé du pied de page 1">
            <a:extLst>
              <a:ext uri="{FF2B5EF4-FFF2-40B4-BE49-F238E27FC236}">
                <a16:creationId xmlns:a16="http://schemas.microsoft.com/office/drawing/2014/main" id="{7EB848EA-BC68-4347-867D-4F3ED661EEC0}"/>
              </a:ext>
            </a:extLst>
          </p:cNvPr>
          <p:cNvSpPr>
            <a:spLocks noGrp="1"/>
          </p:cNvSpPr>
          <p:nvPr>
            <p:ph type="ftr" sz="quarter" idx="11"/>
          </p:nvPr>
        </p:nvSpPr>
        <p:spPr/>
        <p:txBody>
          <a:bodyPr/>
          <a:lstStyle/>
          <a:p>
            <a:r>
              <a:rPr lang="fr-FR"/>
              <a:t>www.maitresseherisson.com</a:t>
            </a:r>
          </a:p>
        </p:txBody>
      </p:sp>
      <p:sp>
        <p:nvSpPr>
          <p:cNvPr id="10" name="Rectangle 9">
            <a:extLst>
              <a:ext uri="{FF2B5EF4-FFF2-40B4-BE49-F238E27FC236}">
                <a16:creationId xmlns:a16="http://schemas.microsoft.com/office/drawing/2014/main" id="{4C46A221-FF05-564B-AD1A-CB459591EDFF}"/>
              </a:ext>
            </a:extLst>
          </p:cNvPr>
          <p:cNvSpPr/>
          <p:nvPr/>
        </p:nvSpPr>
        <p:spPr>
          <a:xfrm>
            <a:off x="3089193" y="1435668"/>
            <a:ext cx="5227713" cy="1107996"/>
          </a:xfrm>
          <a:prstGeom prst="rect">
            <a:avLst/>
          </a:prstGeom>
        </p:spPr>
        <p:txBody>
          <a:bodyPr wrap="none">
            <a:spAutoFit/>
          </a:bodyPr>
          <a:lstStyle/>
          <a:p>
            <a:r>
              <a:rPr lang="fr-FR" sz="6600" dirty="0">
                <a:solidFill>
                  <a:srgbClr val="00B050"/>
                </a:solidFill>
              </a:rPr>
              <a:t>62</a:t>
            </a:r>
            <a:r>
              <a:rPr lang="fr-FR" sz="6600" dirty="0">
                <a:solidFill>
                  <a:schemeClr val="tx1">
                    <a:lumMod val="50000"/>
                    <a:lumOff val="50000"/>
                  </a:schemeClr>
                </a:solidFill>
              </a:rPr>
              <a:t>8 – </a:t>
            </a:r>
            <a:r>
              <a:rPr lang="fr-FR" sz="6600" dirty="0">
                <a:solidFill>
                  <a:srgbClr val="00B050"/>
                </a:solidFill>
              </a:rPr>
              <a:t>1</a:t>
            </a:r>
            <a:r>
              <a:rPr lang="fr-FR" sz="6600" dirty="0">
                <a:solidFill>
                  <a:schemeClr val="tx1">
                    <a:lumMod val="50000"/>
                    <a:lumOff val="50000"/>
                  </a:schemeClr>
                </a:solidFill>
              </a:rPr>
              <a:t>0 = </a:t>
            </a:r>
            <a:r>
              <a:rPr lang="fr-FR" sz="6600" dirty="0">
                <a:solidFill>
                  <a:srgbClr val="00B050"/>
                </a:solidFill>
              </a:rPr>
              <a:t>61</a:t>
            </a:r>
            <a:r>
              <a:rPr lang="fr-FR" sz="6600" dirty="0">
                <a:solidFill>
                  <a:schemeClr val="tx1">
                    <a:lumMod val="50000"/>
                    <a:lumOff val="50000"/>
                  </a:schemeClr>
                </a:solidFill>
              </a:rPr>
              <a:t>8</a:t>
            </a:r>
          </a:p>
        </p:txBody>
      </p:sp>
      <p:cxnSp>
        <p:nvCxnSpPr>
          <p:cNvPr id="11" name="Connecteur droit 10">
            <a:extLst>
              <a:ext uri="{FF2B5EF4-FFF2-40B4-BE49-F238E27FC236}">
                <a16:creationId xmlns:a16="http://schemas.microsoft.com/office/drawing/2014/main" id="{A81932C4-8A77-BA4C-88A0-244FB8635132}"/>
              </a:ext>
            </a:extLst>
          </p:cNvPr>
          <p:cNvCxnSpPr/>
          <p:nvPr/>
        </p:nvCxnSpPr>
        <p:spPr>
          <a:xfrm>
            <a:off x="3683726" y="2543664"/>
            <a:ext cx="1149531" cy="88533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C69409A8-42F7-534E-8F68-3916FEF24E40}"/>
              </a:ext>
            </a:extLst>
          </p:cNvPr>
          <p:cNvCxnSpPr>
            <a:cxnSpLocks/>
          </p:cNvCxnSpPr>
          <p:nvPr/>
        </p:nvCxnSpPr>
        <p:spPr>
          <a:xfrm flipH="1">
            <a:off x="4833257" y="2543664"/>
            <a:ext cx="705394" cy="88533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F6201FC-39EC-194A-8F2D-EC10ACCFEC98}"/>
              </a:ext>
            </a:extLst>
          </p:cNvPr>
          <p:cNvSpPr/>
          <p:nvPr/>
        </p:nvSpPr>
        <p:spPr>
          <a:xfrm>
            <a:off x="3020136" y="3360347"/>
            <a:ext cx="5270995" cy="1107996"/>
          </a:xfrm>
          <a:prstGeom prst="rect">
            <a:avLst/>
          </a:prstGeom>
        </p:spPr>
        <p:txBody>
          <a:bodyPr wrap="none">
            <a:spAutoFit/>
          </a:bodyPr>
          <a:lstStyle/>
          <a:p>
            <a:r>
              <a:rPr lang="fr-FR" sz="6600" dirty="0">
                <a:solidFill>
                  <a:srgbClr val="00B050"/>
                </a:solidFill>
              </a:rPr>
              <a:t>62</a:t>
            </a:r>
            <a:r>
              <a:rPr lang="fr-FR" sz="6600" dirty="0">
                <a:solidFill>
                  <a:schemeClr val="tx1">
                    <a:lumMod val="50000"/>
                    <a:lumOff val="50000"/>
                  </a:schemeClr>
                </a:solidFill>
              </a:rPr>
              <a:t>d – </a:t>
            </a:r>
            <a:r>
              <a:rPr lang="fr-FR" sz="6600" dirty="0">
                <a:solidFill>
                  <a:srgbClr val="00B050"/>
                </a:solidFill>
              </a:rPr>
              <a:t>1</a:t>
            </a:r>
            <a:r>
              <a:rPr lang="fr-FR" sz="6600" dirty="0">
                <a:solidFill>
                  <a:schemeClr val="tx1">
                    <a:lumMod val="50000"/>
                    <a:lumOff val="50000"/>
                  </a:schemeClr>
                </a:solidFill>
              </a:rPr>
              <a:t>d = </a:t>
            </a:r>
            <a:r>
              <a:rPr lang="fr-FR" sz="6600" dirty="0">
                <a:solidFill>
                  <a:srgbClr val="00B050"/>
                </a:solidFill>
              </a:rPr>
              <a:t>61</a:t>
            </a:r>
            <a:r>
              <a:rPr lang="fr-FR" sz="6600" dirty="0">
                <a:solidFill>
                  <a:schemeClr val="tx1">
                    <a:lumMod val="50000"/>
                    <a:lumOff val="50000"/>
                  </a:schemeClr>
                </a:solidFill>
              </a:rPr>
              <a:t>d</a:t>
            </a:r>
          </a:p>
        </p:txBody>
      </p:sp>
      <p:cxnSp>
        <p:nvCxnSpPr>
          <p:cNvPr id="17" name="Connecteur droit 16">
            <a:extLst>
              <a:ext uri="{FF2B5EF4-FFF2-40B4-BE49-F238E27FC236}">
                <a16:creationId xmlns:a16="http://schemas.microsoft.com/office/drawing/2014/main" id="{0578FF9C-E7AC-7D4A-A32A-2FE52EB1C76B}"/>
              </a:ext>
            </a:extLst>
          </p:cNvPr>
          <p:cNvCxnSpPr>
            <a:cxnSpLocks/>
          </p:cNvCxnSpPr>
          <p:nvPr/>
        </p:nvCxnSpPr>
        <p:spPr>
          <a:xfrm>
            <a:off x="7358745" y="2407139"/>
            <a:ext cx="0" cy="107147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9013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334D27-2E38-ED4E-8A41-B4D2BB15A8D9}"/>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3" r="30617" b="17429"/>
          <a:stretch/>
        </p:blipFill>
        <p:spPr bwMode="auto">
          <a:xfrm>
            <a:off x="0" y="0"/>
            <a:ext cx="2743199" cy="28567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 coins arrondis 5">
            <a:extLst>
              <a:ext uri="{FF2B5EF4-FFF2-40B4-BE49-F238E27FC236}">
                <a16:creationId xmlns:a16="http://schemas.microsoft.com/office/drawing/2014/main" id="{B4EF4EEF-8EBE-7241-B965-133793BB45B1}"/>
              </a:ext>
            </a:extLst>
          </p:cNvPr>
          <p:cNvSpPr/>
          <p:nvPr/>
        </p:nvSpPr>
        <p:spPr>
          <a:xfrm>
            <a:off x="6215269" y="162174"/>
            <a:ext cx="5569417" cy="1111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374997"/>
                </a:solidFill>
                <a:latin typeface="Century Gothic" panose="020B0502020202020204" pitchFamily="34" charset="0"/>
              </a:rPr>
              <a:t>Recherche individuelle </a:t>
            </a:r>
            <a:endParaRPr lang="fr-FR" sz="4400" dirty="0">
              <a:solidFill>
                <a:srgbClr val="374997"/>
              </a:solidFill>
              <a:latin typeface="Century Gothic" panose="020B0502020202020204" pitchFamily="34" charset="0"/>
            </a:endParaRPr>
          </a:p>
        </p:txBody>
      </p:sp>
      <p:sp>
        <p:nvSpPr>
          <p:cNvPr id="7" name="Rectangle 6">
            <a:extLst>
              <a:ext uri="{FF2B5EF4-FFF2-40B4-BE49-F238E27FC236}">
                <a16:creationId xmlns:a16="http://schemas.microsoft.com/office/drawing/2014/main" id="{084B2B55-790C-1B44-96EA-4CFDA2B7B0FE}"/>
              </a:ext>
            </a:extLst>
          </p:cNvPr>
          <p:cNvSpPr/>
          <p:nvPr/>
        </p:nvSpPr>
        <p:spPr>
          <a:xfrm>
            <a:off x="3089193" y="1435668"/>
            <a:ext cx="5381601" cy="1107996"/>
          </a:xfrm>
          <a:prstGeom prst="rect">
            <a:avLst/>
          </a:prstGeom>
        </p:spPr>
        <p:txBody>
          <a:bodyPr wrap="none">
            <a:spAutoFit/>
          </a:bodyPr>
          <a:lstStyle/>
          <a:p>
            <a:r>
              <a:rPr lang="fr-FR" sz="6600" dirty="0">
                <a:solidFill>
                  <a:schemeClr val="tx1">
                    <a:lumMod val="50000"/>
                    <a:lumOff val="50000"/>
                  </a:schemeClr>
                </a:solidFill>
              </a:rPr>
              <a:t>5 042 – 100 = ?</a:t>
            </a:r>
          </a:p>
        </p:txBody>
      </p:sp>
      <p:sp>
        <p:nvSpPr>
          <p:cNvPr id="2" name="Espace réservé du pied de page 1">
            <a:extLst>
              <a:ext uri="{FF2B5EF4-FFF2-40B4-BE49-F238E27FC236}">
                <a16:creationId xmlns:a16="http://schemas.microsoft.com/office/drawing/2014/main" id="{047922D9-6308-C344-A482-A3335504DB41}"/>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2571891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334D27-2E38-ED4E-8A41-B4D2BB15A8D9}"/>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3" r="30617" b="17429"/>
          <a:stretch/>
        </p:blipFill>
        <p:spPr bwMode="auto">
          <a:xfrm>
            <a:off x="0" y="0"/>
            <a:ext cx="2743199" cy="285671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 coins arrondis 7">
            <a:extLst>
              <a:ext uri="{FF2B5EF4-FFF2-40B4-BE49-F238E27FC236}">
                <a16:creationId xmlns:a16="http://schemas.microsoft.com/office/drawing/2014/main" id="{BF7A6DD9-B848-9C4E-8974-818023A832FB}"/>
              </a:ext>
            </a:extLst>
          </p:cNvPr>
          <p:cNvSpPr/>
          <p:nvPr/>
        </p:nvSpPr>
        <p:spPr>
          <a:xfrm>
            <a:off x="6215269" y="162174"/>
            <a:ext cx="5569417" cy="1111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Mise en commun</a:t>
            </a:r>
            <a:endParaRPr lang="fr-FR" sz="2800" dirty="0">
              <a:solidFill>
                <a:srgbClr val="374997"/>
              </a:solidFill>
              <a:latin typeface="Century Gothic" panose="020B0502020202020204" pitchFamily="34" charset="0"/>
            </a:endParaRPr>
          </a:p>
        </p:txBody>
      </p:sp>
      <p:sp>
        <p:nvSpPr>
          <p:cNvPr id="2" name="Espace réservé du pied de page 1">
            <a:extLst>
              <a:ext uri="{FF2B5EF4-FFF2-40B4-BE49-F238E27FC236}">
                <a16:creationId xmlns:a16="http://schemas.microsoft.com/office/drawing/2014/main" id="{7EB848EA-BC68-4347-867D-4F3ED661EEC0}"/>
              </a:ext>
            </a:extLst>
          </p:cNvPr>
          <p:cNvSpPr>
            <a:spLocks noGrp="1"/>
          </p:cNvSpPr>
          <p:nvPr>
            <p:ph type="ftr" sz="quarter" idx="11"/>
          </p:nvPr>
        </p:nvSpPr>
        <p:spPr/>
        <p:txBody>
          <a:bodyPr/>
          <a:lstStyle/>
          <a:p>
            <a:r>
              <a:rPr lang="fr-FR"/>
              <a:t>www.maitresseherisson.com</a:t>
            </a:r>
          </a:p>
        </p:txBody>
      </p:sp>
      <p:sp>
        <p:nvSpPr>
          <p:cNvPr id="10" name="Rectangle 9">
            <a:extLst>
              <a:ext uri="{FF2B5EF4-FFF2-40B4-BE49-F238E27FC236}">
                <a16:creationId xmlns:a16="http://schemas.microsoft.com/office/drawing/2014/main" id="{4C46A221-FF05-564B-AD1A-CB459591EDFF}"/>
              </a:ext>
            </a:extLst>
          </p:cNvPr>
          <p:cNvSpPr/>
          <p:nvPr/>
        </p:nvSpPr>
        <p:spPr>
          <a:xfrm>
            <a:off x="3089193" y="1435668"/>
            <a:ext cx="6898042" cy="1107996"/>
          </a:xfrm>
          <a:prstGeom prst="rect">
            <a:avLst/>
          </a:prstGeom>
        </p:spPr>
        <p:txBody>
          <a:bodyPr wrap="none">
            <a:spAutoFit/>
          </a:bodyPr>
          <a:lstStyle/>
          <a:p>
            <a:r>
              <a:rPr lang="fr-FR" sz="6600" dirty="0">
                <a:solidFill>
                  <a:srgbClr val="FF0000"/>
                </a:solidFill>
              </a:rPr>
              <a:t>5 0</a:t>
            </a:r>
            <a:r>
              <a:rPr lang="fr-FR" sz="6600" dirty="0">
                <a:solidFill>
                  <a:schemeClr val="tx1">
                    <a:lumMod val="50000"/>
                    <a:lumOff val="50000"/>
                  </a:schemeClr>
                </a:solidFill>
              </a:rPr>
              <a:t>42 – </a:t>
            </a:r>
            <a:r>
              <a:rPr lang="fr-FR" sz="6600" dirty="0">
                <a:solidFill>
                  <a:srgbClr val="FF0000"/>
                </a:solidFill>
              </a:rPr>
              <a:t>1</a:t>
            </a:r>
            <a:r>
              <a:rPr lang="fr-FR" sz="6600" dirty="0">
                <a:solidFill>
                  <a:schemeClr val="tx1">
                    <a:lumMod val="50000"/>
                    <a:lumOff val="50000"/>
                  </a:schemeClr>
                </a:solidFill>
              </a:rPr>
              <a:t>00 = </a:t>
            </a:r>
            <a:r>
              <a:rPr lang="fr-FR" sz="6600" dirty="0">
                <a:solidFill>
                  <a:srgbClr val="FF0000"/>
                </a:solidFill>
              </a:rPr>
              <a:t>4 9</a:t>
            </a:r>
            <a:r>
              <a:rPr lang="fr-FR" sz="6600" dirty="0">
                <a:solidFill>
                  <a:schemeClr val="tx1">
                    <a:lumMod val="50000"/>
                    <a:lumOff val="50000"/>
                  </a:schemeClr>
                </a:solidFill>
              </a:rPr>
              <a:t>42</a:t>
            </a:r>
          </a:p>
        </p:txBody>
      </p:sp>
      <p:cxnSp>
        <p:nvCxnSpPr>
          <p:cNvPr id="11" name="Connecteur droit 10">
            <a:extLst>
              <a:ext uri="{FF2B5EF4-FFF2-40B4-BE49-F238E27FC236}">
                <a16:creationId xmlns:a16="http://schemas.microsoft.com/office/drawing/2014/main" id="{A81932C4-8A77-BA4C-88A0-244FB8635132}"/>
              </a:ext>
            </a:extLst>
          </p:cNvPr>
          <p:cNvCxnSpPr/>
          <p:nvPr/>
        </p:nvCxnSpPr>
        <p:spPr>
          <a:xfrm>
            <a:off x="3683726" y="2543664"/>
            <a:ext cx="1149531" cy="88533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C69409A8-42F7-534E-8F68-3916FEF24E40}"/>
              </a:ext>
            </a:extLst>
          </p:cNvPr>
          <p:cNvCxnSpPr>
            <a:cxnSpLocks/>
          </p:cNvCxnSpPr>
          <p:nvPr/>
        </p:nvCxnSpPr>
        <p:spPr>
          <a:xfrm flipH="1">
            <a:off x="4833257" y="2543664"/>
            <a:ext cx="705394" cy="88533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F6201FC-39EC-194A-8F2D-EC10ACCFEC98}"/>
              </a:ext>
            </a:extLst>
          </p:cNvPr>
          <p:cNvSpPr/>
          <p:nvPr/>
        </p:nvSpPr>
        <p:spPr>
          <a:xfrm>
            <a:off x="3683726" y="3391331"/>
            <a:ext cx="5583580" cy="1107996"/>
          </a:xfrm>
          <a:prstGeom prst="rect">
            <a:avLst/>
          </a:prstGeom>
        </p:spPr>
        <p:txBody>
          <a:bodyPr wrap="none">
            <a:spAutoFit/>
          </a:bodyPr>
          <a:lstStyle/>
          <a:p>
            <a:r>
              <a:rPr lang="fr-FR" sz="6600" dirty="0">
                <a:solidFill>
                  <a:srgbClr val="FF0000"/>
                </a:solidFill>
              </a:rPr>
              <a:t>50</a:t>
            </a:r>
            <a:r>
              <a:rPr lang="fr-FR" sz="6600" dirty="0">
                <a:solidFill>
                  <a:schemeClr val="tx1">
                    <a:lumMod val="50000"/>
                    <a:lumOff val="50000"/>
                  </a:schemeClr>
                </a:solidFill>
              </a:rPr>
              <a:t>c – </a:t>
            </a:r>
            <a:r>
              <a:rPr lang="fr-FR" sz="6600" dirty="0">
                <a:solidFill>
                  <a:srgbClr val="FF0000"/>
                </a:solidFill>
              </a:rPr>
              <a:t>1</a:t>
            </a:r>
            <a:r>
              <a:rPr lang="fr-FR" sz="6600" dirty="0">
                <a:solidFill>
                  <a:schemeClr val="tx1">
                    <a:lumMod val="50000"/>
                    <a:lumOff val="50000"/>
                  </a:schemeClr>
                </a:solidFill>
              </a:rPr>
              <a:t>c    = </a:t>
            </a:r>
            <a:r>
              <a:rPr lang="fr-FR" sz="6600" dirty="0">
                <a:solidFill>
                  <a:srgbClr val="FF0000"/>
                </a:solidFill>
              </a:rPr>
              <a:t>49</a:t>
            </a:r>
            <a:r>
              <a:rPr lang="fr-FR" sz="6600" dirty="0">
                <a:solidFill>
                  <a:schemeClr val="tx1">
                    <a:lumMod val="50000"/>
                    <a:lumOff val="50000"/>
                  </a:schemeClr>
                </a:solidFill>
              </a:rPr>
              <a:t>c</a:t>
            </a:r>
          </a:p>
        </p:txBody>
      </p:sp>
      <p:cxnSp>
        <p:nvCxnSpPr>
          <p:cNvPr id="17" name="Connecteur droit 16">
            <a:extLst>
              <a:ext uri="{FF2B5EF4-FFF2-40B4-BE49-F238E27FC236}">
                <a16:creationId xmlns:a16="http://schemas.microsoft.com/office/drawing/2014/main" id="{0578FF9C-E7AC-7D4A-A32A-2FE52EB1C76B}"/>
              </a:ext>
            </a:extLst>
          </p:cNvPr>
          <p:cNvCxnSpPr>
            <a:cxnSpLocks/>
          </p:cNvCxnSpPr>
          <p:nvPr/>
        </p:nvCxnSpPr>
        <p:spPr>
          <a:xfrm>
            <a:off x="8170819" y="2450593"/>
            <a:ext cx="0" cy="107147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885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732952-C591-7E4A-93EC-8A6FAD7A3134}"/>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 coins arrondis 5">
            <a:extLst>
              <a:ext uri="{FF2B5EF4-FFF2-40B4-BE49-F238E27FC236}">
                <a16:creationId xmlns:a16="http://schemas.microsoft.com/office/drawing/2014/main" id="{4A787414-4A01-7241-A05F-87BD293C89E8}"/>
              </a:ext>
            </a:extLst>
          </p:cNvPr>
          <p:cNvSpPr/>
          <p:nvPr/>
        </p:nvSpPr>
        <p:spPr>
          <a:xfrm>
            <a:off x="6215269" y="162174"/>
            <a:ext cx="5569417" cy="1111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Institutionnalisation</a:t>
            </a:r>
            <a:endParaRPr lang="fr-FR" sz="2800" dirty="0">
              <a:solidFill>
                <a:srgbClr val="374997"/>
              </a:solidFill>
              <a:latin typeface="Century Gothic" panose="020B0502020202020204" pitchFamily="34" charset="0"/>
            </a:endParaRPr>
          </a:p>
        </p:txBody>
      </p:sp>
      <p:sp>
        <p:nvSpPr>
          <p:cNvPr id="2" name="Espace réservé du pied de page 1">
            <a:extLst>
              <a:ext uri="{FF2B5EF4-FFF2-40B4-BE49-F238E27FC236}">
                <a16:creationId xmlns:a16="http://schemas.microsoft.com/office/drawing/2014/main" id="{B99D018F-0A56-3B48-BFD4-4A2B6745132D}"/>
              </a:ext>
            </a:extLst>
          </p:cNvPr>
          <p:cNvSpPr>
            <a:spLocks noGrp="1"/>
          </p:cNvSpPr>
          <p:nvPr>
            <p:ph type="ftr" sz="quarter" idx="11"/>
          </p:nvPr>
        </p:nvSpPr>
        <p:spPr/>
        <p:txBody>
          <a:bodyPr/>
          <a:lstStyle/>
          <a:p>
            <a:r>
              <a:rPr lang="fr-FR"/>
              <a:t>www.maitresseherisson.com</a:t>
            </a:r>
          </a:p>
        </p:txBody>
      </p:sp>
      <p:pic>
        <p:nvPicPr>
          <p:cNvPr id="4" name="Image 3">
            <a:extLst>
              <a:ext uri="{FF2B5EF4-FFF2-40B4-BE49-F238E27FC236}">
                <a16:creationId xmlns:a16="http://schemas.microsoft.com/office/drawing/2014/main" id="{43A47A4E-A40C-C141-A3E6-2432D9F456C3}"/>
              </a:ext>
            </a:extLst>
          </p:cNvPr>
          <p:cNvPicPr>
            <a:picLocks noChangeAspect="1"/>
          </p:cNvPicPr>
          <p:nvPr/>
        </p:nvPicPr>
        <p:blipFill>
          <a:blip r:embed="rId2"/>
          <a:stretch>
            <a:fillRect/>
          </a:stretch>
        </p:blipFill>
        <p:spPr>
          <a:xfrm>
            <a:off x="213984" y="2142309"/>
            <a:ext cx="11704320" cy="2560320"/>
          </a:xfrm>
          <a:prstGeom prst="rect">
            <a:avLst/>
          </a:prstGeom>
        </p:spPr>
      </p:pic>
    </p:spTree>
    <p:extLst>
      <p:ext uri="{BB962C8B-B14F-4D97-AF65-F5344CB8AC3E}">
        <p14:creationId xmlns:p14="http://schemas.microsoft.com/office/powerpoint/2010/main" val="3566494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3"/>
          <a:stretch/>
        </p:blipFill>
        <p:spPr bwMode="auto">
          <a:xfrm>
            <a:off x="0" y="0"/>
            <a:ext cx="917050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Ellipse 5">
            <a:extLst>
              <a:ext uri="{FF2B5EF4-FFF2-40B4-BE49-F238E27FC236}">
                <a16:creationId xmlns:a16="http://schemas.microsoft.com/office/drawing/2014/main" id="{785D0C83-DD5F-C14A-A809-5B6FC673F512}"/>
              </a:ext>
            </a:extLst>
          </p:cNvPr>
          <p:cNvSpPr/>
          <p:nvPr/>
        </p:nvSpPr>
        <p:spPr>
          <a:xfrm>
            <a:off x="6317143" y="1325880"/>
            <a:ext cx="4368800" cy="4206240"/>
          </a:xfrm>
          <a:prstGeom prst="ellipse">
            <a:avLst/>
          </a:prstGeom>
          <a:solidFill>
            <a:srgbClr val="FEFC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7DF8AC4D-5517-8243-9BA0-FA06D36F5674}"/>
              </a:ext>
            </a:extLst>
          </p:cNvPr>
          <p:cNvSpPr txBox="1"/>
          <p:nvPr/>
        </p:nvSpPr>
        <p:spPr>
          <a:xfrm>
            <a:off x="6121463" y="2442814"/>
            <a:ext cx="4760160" cy="1754326"/>
          </a:xfrm>
          <a:prstGeom prst="rect">
            <a:avLst/>
          </a:prstGeom>
          <a:noFill/>
        </p:spPr>
        <p:txBody>
          <a:bodyPr wrap="square" rtlCol="0">
            <a:spAutoFit/>
          </a:bodyPr>
          <a:lstStyle/>
          <a:p>
            <a:pPr algn="ctr"/>
            <a:r>
              <a:rPr lang="fr-FR" sz="5400" b="1" dirty="0">
                <a:solidFill>
                  <a:srgbClr val="374997"/>
                </a:solidFill>
                <a:latin typeface="Century Gothic" panose="020B0502020202020204" pitchFamily="34" charset="0"/>
                <a:cs typeface="Baloo" panose="03080902040302020200" pitchFamily="66" charset="77"/>
              </a:rPr>
              <a:t>Semaine 6</a:t>
            </a:r>
          </a:p>
          <a:p>
            <a:pPr algn="ctr"/>
            <a:r>
              <a:rPr lang="fr-FR" sz="5400" b="1" dirty="0">
                <a:solidFill>
                  <a:srgbClr val="E7C6DB"/>
                </a:solidFill>
                <a:latin typeface="Century Gothic" panose="020B0502020202020204" pitchFamily="34" charset="0"/>
                <a:cs typeface="Baloo" panose="03080902040302020200" pitchFamily="66" charset="77"/>
              </a:rPr>
              <a:t>Jour 2</a:t>
            </a:r>
          </a:p>
        </p:txBody>
      </p:sp>
      <p:sp>
        <p:nvSpPr>
          <p:cNvPr id="3" name="Espace réservé du pied de page 2">
            <a:extLst>
              <a:ext uri="{FF2B5EF4-FFF2-40B4-BE49-F238E27FC236}">
                <a16:creationId xmlns:a16="http://schemas.microsoft.com/office/drawing/2014/main" id="{5842B39E-026C-B24E-A11C-8C8DD82AFA2E}"/>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3051347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2383903" y="823354"/>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1"/>
              <a:ext cx="1494992" cy="523220"/>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CM1</a:t>
              </a:r>
            </a:p>
          </p:txBody>
        </p:sp>
      </p:grpSp>
      <p:sp>
        <p:nvSpPr>
          <p:cNvPr id="21" name="Rectangle : coins arrondis 20">
            <a:extLst>
              <a:ext uri="{FF2B5EF4-FFF2-40B4-BE49-F238E27FC236}">
                <a16:creationId xmlns:a16="http://schemas.microsoft.com/office/drawing/2014/main" id="{7E67000D-32F2-8A4E-9AC7-9C2D4DCFC1A2}"/>
              </a:ext>
            </a:extLst>
          </p:cNvPr>
          <p:cNvSpPr/>
          <p:nvPr/>
        </p:nvSpPr>
        <p:spPr>
          <a:xfrm>
            <a:off x="335553" y="1568610"/>
            <a:ext cx="5592808"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rgbClr val="C3A7BA"/>
                </a:solidFill>
                <a:latin typeface="Century Gothic" panose="020B0502020202020204" pitchFamily="34" charset="0"/>
              </a:rPr>
              <a:t>Les fractions simples : entraînement mission 2</a:t>
            </a:r>
          </a:p>
          <a:p>
            <a:endParaRPr lang="fr-FR" sz="3200" b="1" dirty="0">
              <a:solidFill>
                <a:srgbClr val="C3A7BA"/>
              </a:solidFill>
              <a:latin typeface="Century Gothic" panose="020B0502020202020204" pitchFamily="34" charset="0"/>
            </a:endParaRPr>
          </a:p>
          <a:p>
            <a:endParaRPr lang="fr-FR" sz="3200" b="1" dirty="0">
              <a:solidFill>
                <a:srgbClr val="C3A7BA"/>
              </a:solidFill>
              <a:latin typeface="Century Gothic" panose="020B0502020202020204" pitchFamily="34" charset="0"/>
            </a:endParaRPr>
          </a:p>
          <a:p>
            <a:endParaRPr lang="fr-FR" sz="3200" b="1" dirty="0">
              <a:solidFill>
                <a:srgbClr val="C3A7BA"/>
              </a:solidFill>
              <a:latin typeface="Century Gothic" panose="020B0502020202020204" pitchFamily="34" charset="0"/>
            </a:endParaRPr>
          </a:p>
          <a:p>
            <a:endParaRPr lang="fr-FR" sz="3200" b="1" dirty="0">
              <a:solidFill>
                <a:srgbClr val="C3A7BA"/>
              </a:solidFill>
              <a:latin typeface="Century Gothic" panose="020B0502020202020204" pitchFamily="34" charset="0"/>
            </a:endParaRPr>
          </a:p>
          <a:p>
            <a:endParaRPr lang="fr-FR" sz="3200" b="1" dirty="0">
              <a:solidFill>
                <a:srgbClr val="C3A7BA"/>
              </a:solidFill>
              <a:latin typeface="Century Gothic" panose="020B0502020202020204" pitchFamily="34" charset="0"/>
            </a:endParaRPr>
          </a:p>
        </p:txBody>
      </p:sp>
      <p:sp>
        <p:nvSpPr>
          <p:cNvPr id="22" name="Rectangle : coins arrondis 21">
            <a:extLst>
              <a:ext uri="{FF2B5EF4-FFF2-40B4-BE49-F238E27FC236}">
                <a16:creationId xmlns:a16="http://schemas.microsoft.com/office/drawing/2014/main" id="{247D880F-552B-124C-840E-8E27F8653C03}"/>
              </a:ext>
            </a:extLst>
          </p:cNvPr>
          <p:cNvSpPr/>
          <p:nvPr/>
        </p:nvSpPr>
        <p:spPr>
          <a:xfrm>
            <a:off x="6263640" y="1568610"/>
            <a:ext cx="5478299" cy="3995980"/>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rgbClr val="374997"/>
                </a:solidFill>
                <a:latin typeface="Century Gothic" panose="020B0502020202020204" pitchFamily="34" charset="0"/>
              </a:rPr>
              <a:t>Calcul : Révision</a:t>
            </a:r>
          </a:p>
          <a:p>
            <a:r>
              <a:rPr lang="fr-FR" sz="3200" dirty="0">
                <a:solidFill>
                  <a:schemeClr val="tx1"/>
                </a:solidFill>
                <a:latin typeface="Century Gothic" panose="020B0502020202020204" pitchFamily="34" charset="0"/>
              </a:rPr>
              <a:t>Diviser deux nombres entiers, diviseur à plusieurs chiffres</a:t>
            </a:r>
          </a:p>
        </p:txBody>
      </p:sp>
      <p:sp>
        <p:nvSpPr>
          <p:cNvPr id="4" name="ZoneTexte 3">
            <a:extLst>
              <a:ext uri="{FF2B5EF4-FFF2-40B4-BE49-F238E27FC236}">
                <a16:creationId xmlns:a16="http://schemas.microsoft.com/office/drawing/2014/main" id="{E35FD9B8-15BF-4B41-9988-4A6984BF2714}"/>
              </a:ext>
            </a:extLst>
          </p:cNvPr>
          <p:cNvSpPr txBox="1"/>
          <p:nvPr/>
        </p:nvSpPr>
        <p:spPr>
          <a:xfrm>
            <a:off x="6509" y="243575"/>
            <a:ext cx="12192000" cy="538609"/>
          </a:xfrm>
          <a:prstGeom prst="rect">
            <a:avLst/>
          </a:prstGeom>
          <a:noFill/>
        </p:spPr>
        <p:txBody>
          <a:bodyPr wrap="square" rtlCol="0">
            <a:spAutoFit/>
          </a:bodyPr>
          <a:lstStyle/>
          <a:p>
            <a:pPr algn="ctr"/>
            <a:r>
              <a:rPr lang="fr-FR" sz="2900" b="1" dirty="0">
                <a:solidFill>
                  <a:srgbClr val="374997"/>
                </a:solidFill>
                <a:latin typeface="Century Gothic" panose="020B0502020202020204" pitchFamily="34" charset="0"/>
              </a:rPr>
              <a:t>Programme de la séance</a:t>
            </a:r>
            <a:endParaRPr lang="fr-FR" sz="2400" dirty="0">
              <a:solidFill>
                <a:srgbClr val="374997"/>
              </a:solidFill>
              <a:latin typeface="Century Gothic" panose="020B0502020202020204" pitchFamily="34" charset="0"/>
            </a:endParaRPr>
          </a:p>
        </p:txBody>
      </p:sp>
      <p:grpSp>
        <p:nvGrpSpPr>
          <p:cNvPr id="13" name="Groupe 12">
            <a:extLst>
              <a:ext uri="{FF2B5EF4-FFF2-40B4-BE49-F238E27FC236}">
                <a16:creationId xmlns:a16="http://schemas.microsoft.com/office/drawing/2014/main" id="{539A0EC9-ACA8-7F45-8FE2-C95F2B876F6A}"/>
              </a:ext>
            </a:extLst>
          </p:cNvPr>
          <p:cNvGrpSpPr/>
          <p:nvPr/>
        </p:nvGrpSpPr>
        <p:grpSpPr>
          <a:xfrm>
            <a:off x="933796" y="5711291"/>
            <a:ext cx="10324408" cy="742604"/>
            <a:chOff x="933796" y="5711291"/>
            <a:chExt cx="10324408" cy="742604"/>
          </a:xfrm>
        </p:grpSpPr>
        <p:sp>
          <p:nvSpPr>
            <p:cNvPr id="14" name="Rectangle : coins arrondis 13">
              <a:extLst>
                <a:ext uri="{FF2B5EF4-FFF2-40B4-BE49-F238E27FC236}">
                  <a16:creationId xmlns:a16="http://schemas.microsoft.com/office/drawing/2014/main" id="{07EC8006-D8F9-6D4E-AF28-29AF7BD953E5}"/>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EFE0E693-40B6-2B43-B7AF-4C85AFE5AAC6}"/>
                </a:ext>
              </a:extLst>
            </p:cNvPr>
            <p:cNvSpPr/>
            <p:nvPr/>
          </p:nvSpPr>
          <p:spPr>
            <a:xfrm>
              <a:off x="1219200" y="5872480"/>
              <a:ext cx="770180" cy="449205"/>
            </a:xfrm>
            <a:prstGeom prst="rect">
              <a:avLst/>
            </a:prstGeom>
            <a:solidFill>
              <a:srgbClr val="374997"/>
            </a:solidFill>
            <a:ln>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3505DB25-A4DE-0A43-88B5-0A46C076DE76}"/>
                </a:ext>
              </a:extLst>
            </p:cNvPr>
            <p:cNvSpPr/>
            <p:nvPr/>
          </p:nvSpPr>
          <p:spPr>
            <a:xfrm>
              <a:off x="6782033" y="5857989"/>
              <a:ext cx="770180" cy="449205"/>
            </a:xfrm>
            <a:prstGeom prst="rect">
              <a:avLst/>
            </a:prstGeom>
            <a:solidFill>
              <a:srgbClr val="C3A7BA"/>
            </a:solidFill>
            <a:ln>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218A4D9F-9CF5-964D-B2B9-CFA24A19525C}"/>
                </a:ext>
              </a:extLst>
            </p:cNvPr>
            <p:cNvSpPr txBox="1"/>
            <p:nvPr/>
          </p:nvSpPr>
          <p:spPr>
            <a:xfrm>
              <a:off x="2143252" y="5897926"/>
              <a:ext cx="3129280" cy="369332"/>
            </a:xfrm>
            <a:prstGeom prst="rect">
              <a:avLst/>
            </a:prstGeom>
            <a:noFill/>
          </p:spPr>
          <p:txBody>
            <a:bodyPr wrap="square" rtlCol="0">
              <a:spAutoFit/>
            </a:bodyPr>
            <a:lstStyle/>
            <a:p>
              <a:r>
                <a:rPr lang="fr-FR" dirty="0">
                  <a:latin typeface="Century Gothic" panose="020B0502020202020204" pitchFamily="34" charset="0"/>
                  <a:cs typeface="Baloo" panose="03080902040302020200" pitchFamily="66" charset="77"/>
                </a:rPr>
                <a:t>Travail avec l’enseignante</a:t>
              </a:r>
            </a:p>
          </p:txBody>
        </p:sp>
        <p:sp>
          <p:nvSpPr>
            <p:cNvPr id="18" name="ZoneTexte 17">
              <a:extLst>
                <a:ext uri="{FF2B5EF4-FFF2-40B4-BE49-F238E27FC236}">
                  <a16:creationId xmlns:a16="http://schemas.microsoft.com/office/drawing/2014/main" id="{2E10026D-998F-F84E-B26C-92B48CADD807}"/>
                </a:ext>
              </a:extLst>
            </p:cNvPr>
            <p:cNvSpPr txBox="1"/>
            <p:nvPr/>
          </p:nvSpPr>
          <p:spPr>
            <a:xfrm>
              <a:off x="7709320" y="5897926"/>
              <a:ext cx="3129280" cy="369332"/>
            </a:xfrm>
            <a:prstGeom prst="rect">
              <a:avLst/>
            </a:prstGeom>
            <a:noFill/>
          </p:spPr>
          <p:txBody>
            <a:bodyPr wrap="square" rtlCol="0">
              <a:spAutoFit/>
            </a:bodyPr>
            <a:lstStyle/>
            <a:p>
              <a:r>
                <a:rPr lang="fr-FR" dirty="0">
                  <a:latin typeface="Century Gothic" panose="020B0502020202020204" pitchFamily="34" charset="0"/>
                  <a:cs typeface="Baloo" panose="03080902040302020200" pitchFamily="66" charset="77"/>
                </a:rPr>
                <a:t>Travail en autonomie</a:t>
              </a:r>
            </a:p>
          </p:txBody>
        </p:sp>
      </p:grpSp>
      <p:grpSp>
        <p:nvGrpSpPr>
          <p:cNvPr id="23" name="Groupe 22">
            <a:extLst>
              <a:ext uri="{FF2B5EF4-FFF2-40B4-BE49-F238E27FC236}">
                <a16:creationId xmlns:a16="http://schemas.microsoft.com/office/drawing/2014/main" id="{41733F17-C37C-204D-955E-B3EF79115AC1}"/>
              </a:ext>
            </a:extLst>
          </p:cNvPr>
          <p:cNvGrpSpPr/>
          <p:nvPr/>
        </p:nvGrpSpPr>
        <p:grpSpPr>
          <a:xfrm>
            <a:off x="8314656" y="840090"/>
            <a:ext cx="1303528" cy="648830"/>
            <a:chOff x="1778000" y="2070542"/>
            <a:chExt cx="1929892" cy="1111320"/>
          </a:xfrm>
        </p:grpSpPr>
        <p:sp>
          <p:nvSpPr>
            <p:cNvPr id="24" name="Rectangle : coins arrondis 23">
              <a:extLst>
                <a:ext uri="{FF2B5EF4-FFF2-40B4-BE49-F238E27FC236}">
                  <a16:creationId xmlns:a16="http://schemas.microsoft.com/office/drawing/2014/main" id="{6BB8DD14-50BC-6E4F-9CBD-3474438BA6E0}"/>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306E1537-2C53-864D-8A18-4C344E33C136}"/>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pic>
        <p:nvPicPr>
          <p:cNvPr id="19" name="Image 18">
            <a:extLst>
              <a:ext uri="{FF2B5EF4-FFF2-40B4-BE49-F238E27FC236}">
                <a16:creationId xmlns:a16="http://schemas.microsoft.com/office/drawing/2014/main" id="{455D4D16-4D9F-C645-BF95-BC0F4CDBF190}"/>
              </a:ext>
            </a:extLst>
          </p:cNvPr>
          <p:cNvPicPr>
            <a:picLocks noChangeAspect="1"/>
          </p:cNvPicPr>
          <p:nvPr/>
        </p:nvPicPr>
        <p:blipFill>
          <a:blip r:embed="rId2"/>
          <a:stretch>
            <a:fillRect/>
          </a:stretch>
        </p:blipFill>
        <p:spPr>
          <a:xfrm>
            <a:off x="1323318" y="2838995"/>
            <a:ext cx="3617278" cy="2612479"/>
          </a:xfrm>
          <a:prstGeom prst="rect">
            <a:avLst/>
          </a:prstGeom>
        </p:spPr>
      </p:pic>
    </p:spTree>
    <p:extLst>
      <p:ext uri="{BB962C8B-B14F-4D97-AF65-F5344CB8AC3E}">
        <p14:creationId xmlns:p14="http://schemas.microsoft.com/office/powerpoint/2010/main" val="1608659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4732821" y="850982"/>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1"/>
              <a:ext cx="1494992" cy="523220"/>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CM1</a:t>
              </a:r>
            </a:p>
          </p:txBody>
        </p:sp>
      </p:grpSp>
      <p:sp>
        <p:nvSpPr>
          <p:cNvPr id="21" name="Rectangle : coins arrondis 20">
            <a:extLst>
              <a:ext uri="{FF2B5EF4-FFF2-40B4-BE49-F238E27FC236}">
                <a16:creationId xmlns:a16="http://schemas.microsoft.com/office/drawing/2014/main" id="{7E67000D-32F2-8A4E-9AC7-9C2D4DCFC1A2}"/>
              </a:ext>
            </a:extLst>
          </p:cNvPr>
          <p:cNvSpPr/>
          <p:nvPr/>
        </p:nvSpPr>
        <p:spPr>
          <a:xfrm>
            <a:off x="335553" y="1568610"/>
            <a:ext cx="11185887"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b="1" dirty="0">
                <a:solidFill>
                  <a:srgbClr val="374997"/>
                </a:solidFill>
                <a:latin typeface="Century Gothic" panose="020B0502020202020204" pitchFamily="34" charset="0"/>
              </a:rPr>
              <a:t>- La proportionnalité</a:t>
            </a:r>
          </a:p>
          <a:p>
            <a:r>
              <a:rPr lang="fr-FR" sz="4400" b="1" dirty="0">
                <a:solidFill>
                  <a:srgbClr val="374997"/>
                </a:solidFill>
                <a:latin typeface="Century Gothic" panose="020B0502020202020204" pitchFamily="34" charset="0"/>
              </a:rPr>
              <a:t>- Calcul : </a:t>
            </a:r>
            <a:r>
              <a:rPr lang="fr-FR" sz="4400" dirty="0">
                <a:solidFill>
                  <a:srgbClr val="374997"/>
                </a:solidFill>
                <a:latin typeface="Century Gothic" panose="020B0502020202020204" pitchFamily="34" charset="0"/>
              </a:rPr>
              <a:t>travailler sa mémoire</a:t>
            </a:r>
          </a:p>
        </p:txBody>
      </p:sp>
      <p:sp>
        <p:nvSpPr>
          <p:cNvPr id="4" name="ZoneTexte 3">
            <a:extLst>
              <a:ext uri="{FF2B5EF4-FFF2-40B4-BE49-F238E27FC236}">
                <a16:creationId xmlns:a16="http://schemas.microsoft.com/office/drawing/2014/main" id="{E35FD9B8-15BF-4B41-9988-4A6984BF2714}"/>
              </a:ext>
            </a:extLst>
          </p:cNvPr>
          <p:cNvSpPr txBox="1"/>
          <p:nvPr/>
        </p:nvSpPr>
        <p:spPr>
          <a:xfrm>
            <a:off x="6509" y="243575"/>
            <a:ext cx="12192000" cy="538609"/>
          </a:xfrm>
          <a:prstGeom prst="rect">
            <a:avLst/>
          </a:prstGeom>
          <a:noFill/>
        </p:spPr>
        <p:txBody>
          <a:bodyPr wrap="square" rtlCol="0">
            <a:spAutoFit/>
          </a:bodyPr>
          <a:lstStyle/>
          <a:p>
            <a:pPr algn="ctr"/>
            <a:r>
              <a:rPr lang="fr-FR" sz="2900" b="1" dirty="0">
                <a:solidFill>
                  <a:srgbClr val="374997"/>
                </a:solidFill>
                <a:latin typeface="Century Gothic" panose="020B0502020202020204" pitchFamily="34" charset="0"/>
              </a:rPr>
              <a:t>Programme de la séance</a:t>
            </a:r>
            <a:endParaRPr lang="fr-FR" sz="2400" dirty="0">
              <a:solidFill>
                <a:srgbClr val="374997"/>
              </a:solidFill>
              <a:latin typeface="Century Gothic" panose="020B0502020202020204" pitchFamily="34" charset="0"/>
            </a:endParaRPr>
          </a:p>
        </p:txBody>
      </p:sp>
      <p:grpSp>
        <p:nvGrpSpPr>
          <p:cNvPr id="13" name="Groupe 12">
            <a:extLst>
              <a:ext uri="{FF2B5EF4-FFF2-40B4-BE49-F238E27FC236}">
                <a16:creationId xmlns:a16="http://schemas.microsoft.com/office/drawing/2014/main" id="{539A0EC9-ACA8-7F45-8FE2-C95F2B876F6A}"/>
              </a:ext>
            </a:extLst>
          </p:cNvPr>
          <p:cNvGrpSpPr/>
          <p:nvPr/>
        </p:nvGrpSpPr>
        <p:grpSpPr>
          <a:xfrm>
            <a:off x="933796" y="5677001"/>
            <a:ext cx="10324408" cy="742604"/>
            <a:chOff x="933796" y="5711291"/>
            <a:chExt cx="10324408" cy="742604"/>
          </a:xfrm>
        </p:grpSpPr>
        <p:sp>
          <p:nvSpPr>
            <p:cNvPr id="14" name="Rectangle : coins arrondis 13">
              <a:extLst>
                <a:ext uri="{FF2B5EF4-FFF2-40B4-BE49-F238E27FC236}">
                  <a16:creationId xmlns:a16="http://schemas.microsoft.com/office/drawing/2014/main" id="{07EC8006-D8F9-6D4E-AF28-29AF7BD953E5}"/>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EFE0E693-40B6-2B43-B7AF-4C85AFE5AAC6}"/>
                </a:ext>
              </a:extLst>
            </p:cNvPr>
            <p:cNvSpPr/>
            <p:nvPr/>
          </p:nvSpPr>
          <p:spPr>
            <a:xfrm>
              <a:off x="1219200" y="5872480"/>
              <a:ext cx="770180" cy="449205"/>
            </a:xfrm>
            <a:prstGeom prst="rect">
              <a:avLst/>
            </a:prstGeom>
            <a:solidFill>
              <a:srgbClr val="374997"/>
            </a:solidFill>
            <a:ln>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3505DB25-A4DE-0A43-88B5-0A46C076DE76}"/>
                </a:ext>
              </a:extLst>
            </p:cNvPr>
            <p:cNvSpPr/>
            <p:nvPr/>
          </p:nvSpPr>
          <p:spPr>
            <a:xfrm>
              <a:off x="6782033" y="5857989"/>
              <a:ext cx="770180" cy="449205"/>
            </a:xfrm>
            <a:prstGeom prst="rect">
              <a:avLst/>
            </a:prstGeom>
            <a:solidFill>
              <a:srgbClr val="C3A7BA"/>
            </a:solidFill>
            <a:ln>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218A4D9F-9CF5-964D-B2B9-CFA24A19525C}"/>
                </a:ext>
              </a:extLst>
            </p:cNvPr>
            <p:cNvSpPr txBox="1"/>
            <p:nvPr/>
          </p:nvSpPr>
          <p:spPr>
            <a:xfrm>
              <a:off x="2143252" y="5897926"/>
              <a:ext cx="3129280" cy="369332"/>
            </a:xfrm>
            <a:prstGeom prst="rect">
              <a:avLst/>
            </a:prstGeom>
            <a:noFill/>
          </p:spPr>
          <p:txBody>
            <a:bodyPr wrap="square" rtlCol="0">
              <a:spAutoFit/>
            </a:bodyPr>
            <a:lstStyle/>
            <a:p>
              <a:r>
                <a:rPr lang="fr-FR" dirty="0">
                  <a:latin typeface="Century Gothic" panose="020B0502020202020204" pitchFamily="34" charset="0"/>
                  <a:cs typeface="Baloo" panose="03080902040302020200" pitchFamily="66" charset="77"/>
                </a:rPr>
                <a:t>Travail avec l’enseignante</a:t>
              </a:r>
            </a:p>
          </p:txBody>
        </p:sp>
        <p:sp>
          <p:nvSpPr>
            <p:cNvPr id="18" name="ZoneTexte 17">
              <a:extLst>
                <a:ext uri="{FF2B5EF4-FFF2-40B4-BE49-F238E27FC236}">
                  <a16:creationId xmlns:a16="http://schemas.microsoft.com/office/drawing/2014/main" id="{2E10026D-998F-F84E-B26C-92B48CADD807}"/>
                </a:ext>
              </a:extLst>
            </p:cNvPr>
            <p:cNvSpPr txBox="1"/>
            <p:nvPr/>
          </p:nvSpPr>
          <p:spPr>
            <a:xfrm>
              <a:off x="7709320" y="5897926"/>
              <a:ext cx="3129280" cy="369332"/>
            </a:xfrm>
            <a:prstGeom prst="rect">
              <a:avLst/>
            </a:prstGeom>
            <a:noFill/>
          </p:spPr>
          <p:txBody>
            <a:bodyPr wrap="square" rtlCol="0">
              <a:spAutoFit/>
            </a:bodyPr>
            <a:lstStyle/>
            <a:p>
              <a:r>
                <a:rPr lang="fr-FR" dirty="0">
                  <a:latin typeface="Century Gothic" panose="020B0502020202020204" pitchFamily="34" charset="0"/>
                  <a:cs typeface="Baloo" panose="03080902040302020200" pitchFamily="66" charset="77"/>
                </a:rPr>
                <a:t>Travail en autonomie</a:t>
              </a:r>
            </a:p>
          </p:txBody>
        </p:sp>
      </p:grpSp>
      <p:grpSp>
        <p:nvGrpSpPr>
          <p:cNvPr id="23" name="Groupe 22">
            <a:extLst>
              <a:ext uri="{FF2B5EF4-FFF2-40B4-BE49-F238E27FC236}">
                <a16:creationId xmlns:a16="http://schemas.microsoft.com/office/drawing/2014/main" id="{41733F17-C37C-204D-955E-B3EF79115AC1}"/>
              </a:ext>
            </a:extLst>
          </p:cNvPr>
          <p:cNvGrpSpPr/>
          <p:nvPr/>
        </p:nvGrpSpPr>
        <p:grpSpPr>
          <a:xfrm>
            <a:off x="6044548" y="840090"/>
            <a:ext cx="1303528" cy="648830"/>
            <a:chOff x="1778000" y="2070542"/>
            <a:chExt cx="1929892" cy="1111320"/>
          </a:xfrm>
        </p:grpSpPr>
        <p:sp>
          <p:nvSpPr>
            <p:cNvPr id="24" name="Rectangle : coins arrondis 23">
              <a:extLst>
                <a:ext uri="{FF2B5EF4-FFF2-40B4-BE49-F238E27FC236}">
                  <a16:creationId xmlns:a16="http://schemas.microsoft.com/office/drawing/2014/main" id="{6BB8DD14-50BC-6E4F-9CBD-3474438BA6E0}"/>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306E1537-2C53-864D-8A18-4C344E33C136}"/>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987604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848"/>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 coins arrondis 2">
            <a:extLst>
              <a:ext uri="{FF2B5EF4-FFF2-40B4-BE49-F238E27FC236}">
                <a16:creationId xmlns:a16="http://schemas.microsoft.com/office/drawing/2014/main" id="{91705FA9-4028-FB4B-AB9A-DE6D665E764C}"/>
              </a:ext>
            </a:extLst>
          </p:cNvPr>
          <p:cNvSpPr/>
          <p:nvPr/>
        </p:nvSpPr>
        <p:spPr>
          <a:xfrm>
            <a:off x="3091370" y="261257"/>
            <a:ext cx="6473127"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4" t="6376" r="32605" b="17210"/>
          <a:stretch/>
        </p:blipFill>
        <p:spPr bwMode="auto">
          <a:xfrm>
            <a:off x="262710" y="261257"/>
            <a:ext cx="1593669" cy="160755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9077747-534F-2044-9229-52502CB88CFD}"/>
              </a:ext>
            </a:extLst>
          </p:cNvPr>
          <p:cNvSpPr txBox="1"/>
          <p:nvPr/>
        </p:nvSpPr>
        <p:spPr>
          <a:xfrm>
            <a:off x="3302750" y="432196"/>
            <a:ext cx="6261747" cy="769441"/>
          </a:xfrm>
          <a:prstGeom prst="rect">
            <a:avLst/>
          </a:prstGeom>
          <a:noFill/>
        </p:spPr>
        <p:txBody>
          <a:bodyPr wrap="square" rtlCol="0">
            <a:spAutoFit/>
          </a:bodyPr>
          <a:lstStyle/>
          <a:p>
            <a:pPr algn="ctr"/>
            <a:r>
              <a:rPr lang="fr-FR" sz="4400" b="1" dirty="0">
                <a:solidFill>
                  <a:srgbClr val="374997"/>
                </a:solidFill>
                <a:latin typeface="Century Gothic" panose="020B0502020202020204" pitchFamily="34" charset="0"/>
                <a:cs typeface="Baloo" panose="03080902040302020200" pitchFamily="66" charset="77"/>
              </a:rPr>
              <a:t>Proportionnalité</a:t>
            </a:r>
            <a:endParaRPr lang="fr-FR" sz="4400" b="1" dirty="0">
              <a:solidFill>
                <a:srgbClr val="C3A7BA"/>
              </a:solidFill>
              <a:latin typeface="Century Gothic" panose="020B0502020202020204" pitchFamily="34" charset="0"/>
              <a:cs typeface="Baloo" panose="03080902040302020200" pitchFamily="66" charset="77"/>
            </a:endParaRPr>
          </a:p>
        </p:txBody>
      </p:sp>
      <p:pic>
        <p:nvPicPr>
          <p:cNvPr id="8" name="Image 7">
            <a:extLst>
              <a:ext uri="{FF2B5EF4-FFF2-40B4-BE49-F238E27FC236}">
                <a16:creationId xmlns:a16="http://schemas.microsoft.com/office/drawing/2014/main" id="{A667F7D0-26F0-1047-AB12-EF35689C3A76}"/>
              </a:ext>
            </a:extLst>
          </p:cNvPr>
          <p:cNvPicPr>
            <a:picLocks noChangeAspect="1"/>
          </p:cNvPicPr>
          <p:nvPr/>
        </p:nvPicPr>
        <p:blipFill>
          <a:blip r:embed="rId3"/>
          <a:stretch>
            <a:fillRect/>
          </a:stretch>
        </p:blipFill>
        <p:spPr>
          <a:xfrm>
            <a:off x="9670776" y="324913"/>
            <a:ext cx="2257424" cy="984005"/>
          </a:xfrm>
          <a:prstGeom prst="rect">
            <a:avLst/>
          </a:prstGeom>
        </p:spPr>
      </p:pic>
      <p:grpSp>
        <p:nvGrpSpPr>
          <p:cNvPr id="9" name="Groupe 8">
            <a:extLst>
              <a:ext uri="{FF2B5EF4-FFF2-40B4-BE49-F238E27FC236}">
                <a16:creationId xmlns:a16="http://schemas.microsoft.com/office/drawing/2014/main" id="{57DE39D1-7626-534D-8897-601C3361C8C6}"/>
              </a:ext>
            </a:extLst>
          </p:cNvPr>
          <p:cNvGrpSpPr/>
          <p:nvPr/>
        </p:nvGrpSpPr>
        <p:grpSpPr>
          <a:xfrm>
            <a:off x="2250620" y="1649241"/>
            <a:ext cx="1303528" cy="648830"/>
            <a:chOff x="1778000" y="2070542"/>
            <a:chExt cx="1929892" cy="1111320"/>
          </a:xfrm>
        </p:grpSpPr>
        <p:sp>
          <p:nvSpPr>
            <p:cNvPr id="10" name="Rectangle : coins arrondis 9">
              <a:extLst>
                <a:ext uri="{FF2B5EF4-FFF2-40B4-BE49-F238E27FC236}">
                  <a16:creationId xmlns:a16="http://schemas.microsoft.com/office/drawing/2014/main" id="{FAA7461D-09FC-264B-9654-BD06DC816177}"/>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C05DE04C-34CF-2E44-BB70-5747E1258ECA}"/>
                </a:ext>
              </a:extLst>
            </p:cNvPr>
            <p:cNvSpPr txBox="1"/>
            <p:nvPr/>
          </p:nvSpPr>
          <p:spPr>
            <a:xfrm>
              <a:off x="1989380" y="2241481"/>
              <a:ext cx="1494992" cy="523220"/>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CM1</a:t>
              </a:r>
            </a:p>
          </p:txBody>
        </p:sp>
      </p:grpSp>
      <p:grpSp>
        <p:nvGrpSpPr>
          <p:cNvPr id="12" name="Groupe 11">
            <a:extLst>
              <a:ext uri="{FF2B5EF4-FFF2-40B4-BE49-F238E27FC236}">
                <a16:creationId xmlns:a16="http://schemas.microsoft.com/office/drawing/2014/main" id="{945A1CE5-8F1C-DD4C-B133-821D131E7833}"/>
              </a:ext>
            </a:extLst>
          </p:cNvPr>
          <p:cNvGrpSpPr/>
          <p:nvPr/>
        </p:nvGrpSpPr>
        <p:grpSpPr>
          <a:xfrm>
            <a:off x="8787623" y="1634682"/>
            <a:ext cx="1303528" cy="648830"/>
            <a:chOff x="1778000" y="2070542"/>
            <a:chExt cx="1929892" cy="1111320"/>
          </a:xfrm>
        </p:grpSpPr>
        <p:sp>
          <p:nvSpPr>
            <p:cNvPr id="13" name="Rectangle : coins arrondis 12">
              <a:extLst>
                <a:ext uri="{FF2B5EF4-FFF2-40B4-BE49-F238E27FC236}">
                  <a16:creationId xmlns:a16="http://schemas.microsoft.com/office/drawing/2014/main" id="{EFAE3519-6164-7A45-A85B-EFB6835C029E}"/>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B5678B18-6F40-1243-8025-9F7EB0D969A9}"/>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CM2</a:t>
              </a:r>
            </a:p>
          </p:txBody>
        </p:sp>
      </p:grpSp>
      <p:sp>
        <p:nvSpPr>
          <p:cNvPr id="19" name="ZoneTexte 18">
            <a:extLst>
              <a:ext uri="{FF2B5EF4-FFF2-40B4-BE49-F238E27FC236}">
                <a16:creationId xmlns:a16="http://schemas.microsoft.com/office/drawing/2014/main" id="{010AA8AD-229B-4F4E-9E74-2ABED9D2BF3E}"/>
              </a:ext>
            </a:extLst>
          </p:cNvPr>
          <p:cNvSpPr txBox="1"/>
          <p:nvPr/>
        </p:nvSpPr>
        <p:spPr>
          <a:xfrm>
            <a:off x="3900488" y="1328733"/>
            <a:ext cx="4457700" cy="1200329"/>
          </a:xfrm>
          <a:prstGeom prst="rect">
            <a:avLst/>
          </a:prstGeom>
          <a:noFill/>
        </p:spPr>
        <p:txBody>
          <a:bodyPr wrap="square" rtlCol="0">
            <a:spAutoFit/>
          </a:bodyPr>
          <a:lstStyle/>
          <a:p>
            <a:pPr algn="ctr"/>
            <a:r>
              <a:rPr lang="fr-FR" sz="3600" b="1" dirty="0">
                <a:solidFill>
                  <a:srgbClr val="FFFC04"/>
                </a:solidFill>
                <a:latin typeface="Century Gothic" panose="020B0502020202020204" pitchFamily="34" charset="0"/>
              </a:rPr>
              <a:t>5 minutes pour s’autoévaluer !</a:t>
            </a:r>
          </a:p>
        </p:txBody>
      </p:sp>
      <p:sp>
        <p:nvSpPr>
          <p:cNvPr id="6" name="Espace réservé du pied de page 5">
            <a:extLst>
              <a:ext uri="{FF2B5EF4-FFF2-40B4-BE49-F238E27FC236}">
                <a16:creationId xmlns:a16="http://schemas.microsoft.com/office/drawing/2014/main" id="{A6446B87-0882-0A4B-AB06-8AA486CB6648}"/>
              </a:ext>
            </a:extLst>
          </p:cNvPr>
          <p:cNvSpPr>
            <a:spLocks noGrp="1"/>
          </p:cNvSpPr>
          <p:nvPr>
            <p:ph type="ftr" sz="quarter" idx="11"/>
          </p:nvPr>
        </p:nvSpPr>
        <p:spPr/>
        <p:txBody>
          <a:bodyPr/>
          <a:lstStyle/>
          <a:p>
            <a:r>
              <a:rPr lang="fr-FR"/>
              <a:t>www.maitresseherisson.com</a:t>
            </a:r>
          </a:p>
        </p:txBody>
      </p:sp>
      <p:pic>
        <p:nvPicPr>
          <p:cNvPr id="16" name="Image 15">
            <a:extLst>
              <a:ext uri="{FF2B5EF4-FFF2-40B4-BE49-F238E27FC236}">
                <a16:creationId xmlns:a16="http://schemas.microsoft.com/office/drawing/2014/main" id="{2FCFC602-A233-C44D-B17C-DBD526686F93}"/>
              </a:ext>
            </a:extLst>
          </p:cNvPr>
          <p:cNvPicPr>
            <a:picLocks noChangeAspect="1"/>
          </p:cNvPicPr>
          <p:nvPr/>
        </p:nvPicPr>
        <p:blipFill>
          <a:blip r:embed="rId4"/>
          <a:stretch>
            <a:fillRect/>
          </a:stretch>
        </p:blipFill>
        <p:spPr>
          <a:xfrm>
            <a:off x="255027" y="2577354"/>
            <a:ext cx="5286513" cy="3781201"/>
          </a:xfrm>
          <a:prstGeom prst="rect">
            <a:avLst/>
          </a:prstGeom>
        </p:spPr>
      </p:pic>
      <p:pic>
        <p:nvPicPr>
          <p:cNvPr id="18" name="Image 17">
            <a:extLst>
              <a:ext uri="{FF2B5EF4-FFF2-40B4-BE49-F238E27FC236}">
                <a16:creationId xmlns:a16="http://schemas.microsoft.com/office/drawing/2014/main" id="{7905253D-AA64-DA4F-9E39-0DCEBB930BE7}"/>
              </a:ext>
            </a:extLst>
          </p:cNvPr>
          <p:cNvPicPr>
            <a:picLocks noChangeAspect="1"/>
          </p:cNvPicPr>
          <p:nvPr/>
        </p:nvPicPr>
        <p:blipFill>
          <a:blip r:embed="rId5"/>
          <a:stretch>
            <a:fillRect/>
          </a:stretch>
        </p:blipFill>
        <p:spPr>
          <a:xfrm>
            <a:off x="6622699" y="2587348"/>
            <a:ext cx="5350065" cy="3848450"/>
          </a:xfrm>
          <a:prstGeom prst="rect">
            <a:avLst/>
          </a:prstGeom>
        </p:spPr>
      </p:pic>
    </p:spTree>
    <p:extLst>
      <p:ext uri="{BB962C8B-B14F-4D97-AF65-F5344CB8AC3E}">
        <p14:creationId xmlns:p14="http://schemas.microsoft.com/office/powerpoint/2010/main" val="3472286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848"/>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 coins arrondis 2">
            <a:extLst>
              <a:ext uri="{FF2B5EF4-FFF2-40B4-BE49-F238E27FC236}">
                <a16:creationId xmlns:a16="http://schemas.microsoft.com/office/drawing/2014/main" id="{91705FA9-4028-FB4B-AB9A-DE6D665E764C}"/>
              </a:ext>
            </a:extLst>
          </p:cNvPr>
          <p:cNvSpPr/>
          <p:nvPr/>
        </p:nvSpPr>
        <p:spPr>
          <a:xfrm>
            <a:off x="3091370" y="261257"/>
            <a:ext cx="6473127"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4" t="6376" r="32605" b="17210"/>
          <a:stretch/>
        </p:blipFill>
        <p:spPr bwMode="auto">
          <a:xfrm>
            <a:off x="262710" y="261257"/>
            <a:ext cx="1593669" cy="160755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9077747-534F-2044-9229-52502CB88CFD}"/>
              </a:ext>
            </a:extLst>
          </p:cNvPr>
          <p:cNvSpPr txBox="1"/>
          <p:nvPr/>
        </p:nvSpPr>
        <p:spPr>
          <a:xfrm>
            <a:off x="3302750" y="432196"/>
            <a:ext cx="6261747" cy="769441"/>
          </a:xfrm>
          <a:prstGeom prst="rect">
            <a:avLst/>
          </a:prstGeom>
          <a:noFill/>
        </p:spPr>
        <p:txBody>
          <a:bodyPr wrap="square" rtlCol="0">
            <a:spAutoFit/>
          </a:bodyPr>
          <a:lstStyle/>
          <a:p>
            <a:pPr algn="ctr"/>
            <a:r>
              <a:rPr lang="fr-FR" sz="4400" b="1" dirty="0">
                <a:solidFill>
                  <a:srgbClr val="374997"/>
                </a:solidFill>
                <a:latin typeface="Century Gothic" panose="020B0502020202020204" pitchFamily="34" charset="0"/>
                <a:cs typeface="Baloo" panose="03080902040302020200" pitchFamily="66" charset="77"/>
              </a:rPr>
              <a:t>Proportionnalité</a:t>
            </a:r>
            <a:endParaRPr lang="fr-FR" sz="4400" b="1" dirty="0">
              <a:solidFill>
                <a:srgbClr val="C3A7BA"/>
              </a:solidFill>
              <a:latin typeface="Century Gothic" panose="020B0502020202020204" pitchFamily="34" charset="0"/>
              <a:cs typeface="Baloo" panose="03080902040302020200" pitchFamily="66" charset="77"/>
            </a:endParaRPr>
          </a:p>
        </p:txBody>
      </p:sp>
      <p:pic>
        <p:nvPicPr>
          <p:cNvPr id="8" name="Image 7">
            <a:extLst>
              <a:ext uri="{FF2B5EF4-FFF2-40B4-BE49-F238E27FC236}">
                <a16:creationId xmlns:a16="http://schemas.microsoft.com/office/drawing/2014/main" id="{A667F7D0-26F0-1047-AB12-EF35689C3A76}"/>
              </a:ext>
            </a:extLst>
          </p:cNvPr>
          <p:cNvPicPr>
            <a:picLocks noChangeAspect="1"/>
          </p:cNvPicPr>
          <p:nvPr/>
        </p:nvPicPr>
        <p:blipFill>
          <a:blip r:embed="rId3"/>
          <a:stretch>
            <a:fillRect/>
          </a:stretch>
        </p:blipFill>
        <p:spPr>
          <a:xfrm>
            <a:off x="9670776" y="324913"/>
            <a:ext cx="2257424" cy="984005"/>
          </a:xfrm>
          <a:prstGeom prst="rect">
            <a:avLst/>
          </a:prstGeom>
        </p:spPr>
      </p:pic>
      <p:grpSp>
        <p:nvGrpSpPr>
          <p:cNvPr id="9" name="Groupe 8">
            <a:extLst>
              <a:ext uri="{FF2B5EF4-FFF2-40B4-BE49-F238E27FC236}">
                <a16:creationId xmlns:a16="http://schemas.microsoft.com/office/drawing/2014/main" id="{57DE39D1-7626-534D-8897-601C3361C8C6}"/>
              </a:ext>
            </a:extLst>
          </p:cNvPr>
          <p:cNvGrpSpPr/>
          <p:nvPr/>
        </p:nvGrpSpPr>
        <p:grpSpPr>
          <a:xfrm>
            <a:off x="2250620" y="1649241"/>
            <a:ext cx="1303528" cy="648830"/>
            <a:chOff x="1778000" y="2070542"/>
            <a:chExt cx="1929892" cy="1111320"/>
          </a:xfrm>
        </p:grpSpPr>
        <p:sp>
          <p:nvSpPr>
            <p:cNvPr id="10" name="Rectangle : coins arrondis 9">
              <a:extLst>
                <a:ext uri="{FF2B5EF4-FFF2-40B4-BE49-F238E27FC236}">
                  <a16:creationId xmlns:a16="http://schemas.microsoft.com/office/drawing/2014/main" id="{FAA7461D-09FC-264B-9654-BD06DC816177}"/>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C05DE04C-34CF-2E44-BB70-5747E1258ECA}"/>
                </a:ext>
              </a:extLst>
            </p:cNvPr>
            <p:cNvSpPr txBox="1"/>
            <p:nvPr/>
          </p:nvSpPr>
          <p:spPr>
            <a:xfrm>
              <a:off x="1989380" y="2241481"/>
              <a:ext cx="1494992" cy="523220"/>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CM1</a:t>
              </a:r>
            </a:p>
          </p:txBody>
        </p:sp>
      </p:grpSp>
      <p:grpSp>
        <p:nvGrpSpPr>
          <p:cNvPr id="12" name="Groupe 11">
            <a:extLst>
              <a:ext uri="{FF2B5EF4-FFF2-40B4-BE49-F238E27FC236}">
                <a16:creationId xmlns:a16="http://schemas.microsoft.com/office/drawing/2014/main" id="{945A1CE5-8F1C-DD4C-B133-821D131E7833}"/>
              </a:ext>
            </a:extLst>
          </p:cNvPr>
          <p:cNvGrpSpPr/>
          <p:nvPr/>
        </p:nvGrpSpPr>
        <p:grpSpPr>
          <a:xfrm>
            <a:off x="8332686" y="1633570"/>
            <a:ext cx="1303528" cy="648830"/>
            <a:chOff x="1778000" y="2070542"/>
            <a:chExt cx="1929892" cy="1111320"/>
          </a:xfrm>
        </p:grpSpPr>
        <p:sp>
          <p:nvSpPr>
            <p:cNvPr id="13" name="Rectangle : coins arrondis 12">
              <a:extLst>
                <a:ext uri="{FF2B5EF4-FFF2-40B4-BE49-F238E27FC236}">
                  <a16:creationId xmlns:a16="http://schemas.microsoft.com/office/drawing/2014/main" id="{EFAE3519-6164-7A45-A85B-EFB6835C029E}"/>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B5678B18-6F40-1243-8025-9F7EB0D969A9}"/>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CM2</a:t>
              </a:r>
            </a:p>
          </p:txBody>
        </p:sp>
      </p:grpSp>
      <p:sp>
        <p:nvSpPr>
          <p:cNvPr id="19" name="ZoneTexte 18">
            <a:extLst>
              <a:ext uri="{FF2B5EF4-FFF2-40B4-BE49-F238E27FC236}">
                <a16:creationId xmlns:a16="http://schemas.microsoft.com/office/drawing/2014/main" id="{C5BEA59A-2CB8-FA41-9F79-6A153C0AE72E}"/>
              </a:ext>
            </a:extLst>
          </p:cNvPr>
          <p:cNvSpPr txBox="1"/>
          <p:nvPr/>
        </p:nvSpPr>
        <p:spPr>
          <a:xfrm>
            <a:off x="3554148" y="1400173"/>
            <a:ext cx="4804040" cy="954107"/>
          </a:xfrm>
          <a:prstGeom prst="rect">
            <a:avLst/>
          </a:prstGeom>
          <a:noFill/>
        </p:spPr>
        <p:txBody>
          <a:bodyPr wrap="square" rtlCol="0">
            <a:spAutoFit/>
          </a:bodyPr>
          <a:lstStyle/>
          <a:p>
            <a:pPr algn="ctr"/>
            <a:r>
              <a:rPr lang="fr-FR" sz="2800" b="1" dirty="0">
                <a:solidFill>
                  <a:srgbClr val="FFFC04"/>
                </a:solidFill>
                <a:latin typeface="Century Gothic" panose="020B0502020202020204" pitchFamily="34" charset="0"/>
              </a:rPr>
              <a:t>10 minutes pour comprendre ses erreurs</a:t>
            </a:r>
          </a:p>
        </p:txBody>
      </p:sp>
      <p:sp>
        <p:nvSpPr>
          <p:cNvPr id="6" name="Espace réservé du pied de page 5">
            <a:extLst>
              <a:ext uri="{FF2B5EF4-FFF2-40B4-BE49-F238E27FC236}">
                <a16:creationId xmlns:a16="http://schemas.microsoft.com/office/drawing/2014/main" id="{9AF2D3BA-0D37-C84D-AAA4-910D35835BB5}"/>
              </a:ext>
            </a:extLst>
          </p:cNvPr>
          <p:cNvSpPr>
            <a:spLocks noGrp="1"/>
          </p:cNvSpPr>
          <p:nvPr>
            <p:ph type="ftr" sz="quarter" idx="11"/>
          </p:nvPr>
        </p:nvSpPr>
        <p:spPr/>
        <p:txBody>
          <a:bodyPr/>
          <a:lstStyle/>
          <a:p>
            <a:r>
              <a:rPr lang="fr-FR"/>
              <a:t>www.maitresseherisson.com</a:t>
            </a:r>
          </a:p>
        </p:txBody>
      </p:sp>
      <p:pic>
        <p:nvPicPr>
          <p:cNvPr id="15" name="Image 14">
            <a:extLst>
              <a:ext uri="{FF2B5EF4-FFF2-40B4-BE49-F238E27FC236}">
                <a16:creationId xmlns:a16="http://schemas.microsoft.com/office/drawing/2014/main" id="{78DB863E-F00F-B948-B5E2-AF9CB7EF1F27}"/>
              </a:ext>
            </a:extLst>
          </p:cNvPr>
          <p:cNvPicPr>
            <a:picLocks noChangeAspect="1"/>
          </p:cNvPicPr>
          <p:nvPr/>
        </p:nvPicPr>
        <p:blipFill>
          <a:blip r:embed="rId4"/>
          <a:stretch>
            <a:fillRect/>
          </a:stretch>
        </p:blipFill>
        <p:spPr>
          <a:xfrm>
            <a:off x="258649" y="2473007"/>
            <a:ext cx="5187950" cy="3710644"/>
          </a:xfrm>
          <a:prstGeom prst="rect">
            <a:avLst/>
          </a:prstGeom>
        </p:spPr>
      </p:pic>
      <p:pic>
        <p:nvPicPr>
          <p:cNvPr id="18" name="Image 17">
            <a:extLst>
              <a:ext uri="{FF2B5EF4-FFF2-40B4-BE49-F238E27FC236}">
                <a16:creationId xmlns:a16="http://schemas.microsoft.com/office/drawing/2014/main" id="{0198049C-7E00-1148-80AA-DBF211C1CD84}"/>
              </a:ext>
            </a:extLst>
          </p:cNvPr>
          <p:cNvPicPr>
            <a:picLocks noChangeAspect="1"/>
          </p:cNvPicPr>
          <p:nvPr/>
        </p:nvPicPr>
        <p:blipFill>
          <a:blip r:embed="rId5"/>
          <a:stretch>
            <a:fillRect/>
          </a:stretch>
        </p:blipFill>
        <p:spPr>
          <a:xfrm>
            <a:off x="6740250" y="2470404"/>
            <a:ext cx="5187950" cy="3721790"/>
          </a:xfrm>
          <a:prstGeom prst="rect">
            <a:avLst/>
          </a:prstGeom>
        </p:spPr>
      </p:pic>
    </p:spTree>
    <p:extLst>
      <p:ext uri="{BB962C8B-B14F-4D97-AF65-F5344CB8AC3E}">
        <p14:creationId xmlns:p14="http://schemas.microsoft.com/office/powerpoint/2010/main" val="1241348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 coins arrondis 19">
            <a:extLst>
              <a:ext uri="{FF2B5EF4-FFF2-40B4-BE49-F238E27FC236}">
                <a16:creationId xmlns:a16="http://schemas.microsoft.com/office/drawing/2014/main" id="{D01D48AC-3D38-1B4F-826E-09B0066351F6}"/>
              </a:ext>
            </a:extLst>
          </p:cNvPr>
          <p:cNvSpPr/>
          <p:nvPr/>
        </p:nvSpPr>
        <p:spPr>
          <a:xfrm>
            <a:off x="3757289" y="151657"/>
            <a:ext cx="4690440" cy="5232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E35FD9B8-15BF-4B41-9988-4A6984BF2714}"/>
              </a:ext>
            </a:extLst>
          </p:cNvPr>
          <p:cNvSpPr txBox="1"/>
          <p:nvPr/>
        </p:nvSpPr>
        <p:spPr>
          <a:xfrm>
            <a:off x="6509" y="144185"/>
            <a:ext cx="12192000" cy="538609"/>
          </a:xfrm>
          <a:prstGeom prst="rect">
            <a:avLst/>
          </a:prstGeom>
          <a:noFill/>
        </p:spPr>
        <p:txBody>
          <a:bodyPr wrap="square" rtlCol="0">
            <a:spAutoFit/>
          </a:bodyPr>
          <a:lstStyle/>
          <a:p>
            <a:pPr algn="ctr"/>
            <a:r>
              <a:rPr lang="fr-FR" sz="2900" b="1" dirty="0">
                <a:solidFill>
                  <a:srgbClr val="374997"/>
                </a:solidFill>
                <a:latin typeface="Century Gothic" panose="020B0502020202020204" pitchFamily="34" charset="0"/>
              </a:rPr>
              <a:t>Proportionnalité</a:t>
            </a:r>
            <a:endParaRPr lang="fr-FR" sz="2400" dirty="0">
              <a:solidFill>
                <a:srgbClr val="374997"/>
              </a:solidFill>
              <a:latin typeface="Century Gothic" panose="020B0502020202020204" pitchFamily="34" charset="0"/>
            </a:endParaRPr>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pic>
        <p:nvPicPr>
          <p:cNvPr id="19" name="Picture 4" descr="Tandem - Manuel CM1 et CM2 - Livre de l&amp;#39;élève - 9782091242675 | Éditions  Nathan">
            <a:extLst>
              <a:ext uri="{FF2B5EF4-FFF2-40B4-BE49-F238E27FC236}">
                <a16:creationId xmlns:a16="http://schemas.microsoft.com/office/drawing/2014/main" id="{0FF48F76-BEC2-4E46-B74F-C5F0544AD9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4" t="6376" r="32605" b="17210"/>
          <a:stretch/>
        </p:blipFill>
        <p:spPr bwMode="auto">
          <a:xfrm>
            <a:off x="262710" y="261257"/>
            <a:ext cx="1593669" cy="1607551"/>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a:extLst>
              <a:ext uri="{FF2B5EF4-FFF2-40B4-BE49-F238E27FC236}">
                <a16:creationId xmlns:a16="http://schemas.microsoft.com/office/drawing/2014/main" id="{C60F0E96-5FF7-A445-AC13-DC266B767097}"/>
              </a:ext>
            </a:extLst>
          </p:cNvPr>
          <p:cNvSpPr txBox="1"/>
          <p:nvPr/>
        </p:nvSpPr>
        <p:spPr>
          <a:xfrm>
            <a:off x="8569845" y="270925"/>
            <a:ext cx="3557588" cy="523220"/>
          </a:xfrm>
          <a:prstGeom prst="rect">
            <a:avLst/>
          </a:prstGeom>
          <a:noFill/>
        </p:spPr>
        <p:txBody>
          <a:bodyPr wrap="square" rtlCol="0">
            <a:spAutoFit/>
          </a:bodyPr>
          <a:lstStyle/>
          <a:p>
            <a:pPr algn="ctr"/>
            <a:r>
              <a:rPr lang="fr-FR" sz="2800" b="1" dirty="0">
                <a:solidFill>
                  <a:srgbClr val="C3A7BA"/>
                </a:solidFill>
                <a:latin typeface="Century Gothic" panose="020B0502020202020204" pitchFamily="34" charset="0"/>
              </a:rPr>
              <a:t>Manuel page 168</a:t>
            </a:r>
          </a:p>
        </p:txBody>
      </p:sp>
      <p:pic>
        <p:nvPicPr>
          <p:cNvPr id="5" name="Image 4">
            <a:extLst>
              <a:ext uri="{FF2B5EF4-FFF2-40B4-BE49-F238E27FC236}">
                <a16:creationId xmlns:a16="http://schemas.microsoft.com/office/drawing/2014/main" id="{412E694F-5858-A648-9D4D-19CCB2048EA6}"/>
              </a:ext>
            </a:extLst>
          </p:cNvPr>
          <p:cNvPicPr>
            <a:picLocks noChangeAspect="1"/>
          </p:cNvPicPr>
          <p:nvPr/>
        </p:nvPicPr>
        <p:blipFill>
          <a:blip r:embed="rId3"/>
          <a:stretch>
            <a:fillRect/>
          </a:stretch>
        </p:blipFill>
        <p:spPr>
          <a:xfrm>
            <a:off x="3327884" y="766858"/>
            <a:ext cx="5549249" cy="6031792"/>
          </a:xfrm>
          <a:prstGeom prst="rect">
            <a:avLst/>
          </a:prstGeom>
        </p:spPr>
      </p:pic>
    </p:spTree>
    <p:extLst>
      <p:ext uri="{BB962C8B-B14F-4D97-AF65-F5344CB8AC3E}">
        <p14:creationId xmlns:p14="http://schemas.microsoft.com/office/powerpoint/2010/main" val="2356800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 coins arrondis 19">
            <a:extLst>
              <a:ext uri="{FF2B5EF4-FFF2-40B4-BE49-F238E27FC236}">
                <a16:creationId xmlns:a16="http://schemas.microsoft.com/office/drawing/2014/main" id="{D01D48AC-3D38-1B4F-826E-09B0066351F6}"/>
              </a:ext>
            </a:extLst>
          </p:cNvPr>
          <p:cNvSpPr/>
          <p:nvPr/>
        </p:nvSpPr>
        <p:spPr>
          <a:xfrm>
            <a:off x="3757289" y="151657"/>
            <a:ext cx="4690440" cy="5232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E35FD9B8-15BF-4B41-9988-4A6984BF2714}"/>
              </a:ext>
            </a:extLst>
          </p:cNvPr>
          <p:cNvSpPr txBox="1"/>
          <p:nvPr/>
        </p:nvSpPr>
        <p:spPr>
          <a:xfrm>
            <a:off x="6509" y="144185"/>
            <a:ext cx="12192000" cy="538609"/>
          </a:xfrm>
          <a:prstGeom prst="rect">
            <a:avLst/>
          </a:prstGeom>
          <a:noFill/>
        </p:spPr>
        <p:txBody>
          <a:bodyPr wrap="square" rtlCol="0">
            <a:spAutoFit/>
          </a:bodyPr>
          <a:lstStyle/>
          <a:p>
            <a:pPr algn="ctr"/>
            <a:r>
              <a:rPr lang="fr-FR" sz="2900" b="1" dirty="0">
                <a:solidFill>
                  <a:srgbClr val="374997"/>
                </a:solidFill>
                <a:latin typeface="Century Gothic" panose="020B0502020202020204" pitchFamily="34" charset="0"/>
              </a:rPr>
              <a:t>Proportionnalité</a:t>
            </a:r>
            <a:endParaRPr lang="fr-FR" sz="2400" dirty="0">
              <a:solidFill>
                <a:srgbClr val="374997"/>
              </a:solidFill>
              <a:latin typeface="Century Gothic" panose="020B0502020202020204" pitchFamily="34" charset="0"/>
            </a:endParaRPr>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pic>
        <p:nvPicPr>
          <p:cNvPr id="19" name="Picture 4" descr="Tandem - Manuel CM1 et CM2 - Livre de l&amp;#39;élève - 9782091242675 | Éditions  Nathan">
            <a:extLst>
              <a:ext uri="{FF2B5EF4-FFF2-40B4-BE49-F238E27FC236}">
                <a16:creationId xmlns:a16="http://schemas.microsoft.com/office/drawing/2014/main" id="{0FF48F76-BEC2-4E46-B74F-C5F0544AD9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4" t="6376" r="32605" b="17210"/>
          <a:stretch/>
        </p:blipFill>
        <p:spPr bwMode="auto">
          <a:xfrm>
            <a:off x="262710" y="261257"/>
            <a:ext cx="1593669" cy="1607551"/>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a:extLst>
              <a:ext uri="{FF2B5EF4-FFF2-40B4-BE49-F238E27FC236}">
                <a16:creationId xmlns:a16="http://schemas.microsoft.com/office/drawing/2014/main" id="{C60F0E96-5FF7-A445-AC13-DC266B767097}"/>
              </a:ext>
            </a:extLst>
          </p:cNvPr>
          <p:cNvSpPr txBox="1"/>
          <p:nvPr/>
        </p:nvSpPr>
        <p:spPr>
          <a:xfrm>
            <a:off x="8569845" y="270925"/>
            <a:ext cx="3557588" cy="523220"/>
          </a:xfrm>
          <a:prstGeom prst="rect">
            <a:avLst/>
          </a:prstGeom>
          <a:noFill/>
        </p:spPr>
        <p:txBody>
          <a:bodyPr wrap="square" rtlCol="0">
            <a:spAutoFit/>
          </a:bodyPr>
          <a:lstStyle/>
          <a:p>
            <a:pPr algn="ctr"/>
            <a:r>
              <a:rPr lang="fr-FR" sz="2800" b="1" dirty="0">
                <a:solidFill>
                  <a:srgbClr val="C3A7BA"/>
                </a:solidFill>
                <a:latin typeface="Century Gothic" panose="020B0502020202020204" pitchFamily="34" charset="0"/>
              </a:rPr>
              <a:t>Manuel page 168</a:t>
            </a:r>
          </a:p>
        </p:txBody>
      </p:sp>
      <p:pic>
        <p:nvPicPr>
          <p:cNvPr id="5" name="Image 4">
            <a:extLst>
              <a:ext uri="{FF2B5EF4-FFF2-40B4-BE49-F238E27FC236}">
                <a16:creationId xmlns:a16="http://schemas.microsoft.com/office/drawing/2014/main" id="{412E694F-5858-A648-9D4D-19CCB2048EA6}"/>
              </a:ext>
            </a:extLst>
          </p:cNvPr>
          <p:cNvPicPr>
            <a:picLocks noChangeAspect="1"/>
          </p:cNvPicPr>
          <p:nvPr/>
        </p:nvPicPr>
        <p:blipFill>
          <a:blip r:embed="rId3"/>
          <a:stretch>
            <a:fillRect/>
          </a:stretch>
        </p:blipFill>
        <p:spPr>
          <a:xfrm>
            <a:off x="2361289" y="794145"/>
            <a:ext cx="5549249" cy="6031792"/>
          </a:xfrm>
          <a:prstGeom prst="rect">
            <a:avLst/>
          </a:prstGeom>
        </p:spPr>
      </p:pic>
      <p:sp>
        <p:nvSpPr>
          <p:cNvPr id="9" name="ZoneTexte 8">
            <a:extLst>
              <a:ext uri="{FF2B5EF4-FFF2-40B4-BE49-F238E27FC236}">
                <a16:creationId xmlns:a16="http://schemas.microsoft.com/office/drawing/2014/main" id="{15B4CD26-B2B2-2244-9D87-9168B925B019}"/>
              </a:ext>
            </a:extLst>
          </p:cNvPr>
          <p:cNvSpPr txBox="1"/>
          <p:nvPr/>
        </p:nvSpPr>
        <p:spPr>
          <a:xfrm>
            <a:off x="8153400" y="1160922"/>
            <a:ext cx="3669594" cy="707886"/>
          </a:xfrm>
          <a:prstGeom prst="rect">
            <a:avLst/>
          </a:prstGeom>
          <a:noFill/>
        </p:spPr>
        <p:txBody>
          <a:bodyPr wrap="square" rtlCol="0">
            <a:spAutoFit/>
          </a:bodyPr>
          <a:lstStyle/>
          <a:p>
            <a:r>
              <a:rPr lang="fr-FR" sz="2000" b="1" dirty="0">
                <a:solidFill>
                  <a:srgbClr val="C00000"/>
                </a:solidFill>
                <a:latin typeface="Century Gothic" panose="020B0502020202020204" pitchFamily="34" charset="0"/>
              </a:rPr>
              <a:t>De quoi parle-t-on ?</a:t>
            </a:r>
          </a:p>
          <a:p>
            <a:r>
              <a:rPr lang="fr-FR" sz="2000" b="1" dirty="0">
                <a:solidFill>
                  <a:srgbClr val="C00000"/>
                </a:solidFill>
                <a:latin typeface="Century Gothic" panose="020B0502020202020204" pitchFamily="34" charset="0"/>
              </a:rPr>
              <a:t>Qu’allons-nous chercher ?</a:t>
            </a:r>
          </a:p>
        </p:txBody>
      </p:sp>
    </p:spTree>
    <p:extLst>
      <p:ext uri="{BB962C8B-B14F-4D97-AF65-F5344CB8AC3E}">
        <p14:creationId xmlns:p14="http://schemas.microsoft.com/office/powerpoint/2010/main" val="264423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 coins arrondis 19">
            <a:extLst>
              <a:ext uri="{FF2B5EF4-FFF2-40B4-BE49-F238E27FC236}">
                <a16:creationId xmlns:a16="http://schemas.microsoft.com/office/drawing/2014/main" id="{D01D48AC-3D38-1B4F-826E-09B0066351F6}"/>
              </a:ext>
            </a:extLst>
          </p:cNvPr>
          <p:cNvSpPr/>
          <p:nvPr/>
        </p:nvSpPr>
        <p:spPr>
          <a:xfrm>
            <a:off x="3757289" y="151657"/>
            <a:ext cx="4690440" cy="5232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E35FD9B8-15BF-4B41-9988-4A6984BF2714}"/>
              </a:ext>
            </a:extLst>
          </p:cNvPr>
          <p:cNvSpPr txBox="1"/>
          <p:nvPr/>
        </p:nvSpPr>
        <p:spPr>
          <a:xfrm>
            <a:off x="6509" y="144185"/>
            <a:ext cx="12192000" cy="538609"/>
          </a:xfrm>
          <a:prstGeom prst="rect">
            <a:avLst/>
          </a:prstGeom>
          <a:noFill/>
        </p:spPr>
        <p:txBody>
          <a:bodyPr wrap="square" rtlCol="0">
            <a:spAutoFit/>
          </a:bodyPr>
          <a:lstStyle/>
          <a:p>
            <a:pPr algn="ctr"/>
            <a:r>
              <a:rPr lang="fr-FR" sz="2900" b="1" dirty="0">
                <a:solidFill>
                  <a:srgbClr val="374997"/>
                </a:solidFill>
                <a:latin typeface="Century Gothic" panose="020B0502020202020204" pitchFamily="34" charset="0"/>
              </a:rPr>
              <a:t>Proportionnalité</a:t>
            </a:r>
            <a:endParaRPr lang="fr-FR" sz="2400" dirty="0">
              <a:solidFill>
                <a:srgbClr val="374997"/>
              </a:solidFill>
              <a:latin typeface="Century Gothic" panose="020B0502020202020204" pitchFamily="34" charset="0"/>
            </a:endParaRPr>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pic>
        <p:nvPicPr>
          <p:cNvPr id="19" name="Picture 4" descr="Tandem - Manuel CM1 et CM2 - Livre de l&amp;#39;élève - 9782091242675 | Éditions  Nathan">
            <a:extLst>
              <a:ext uri="{FF2B5EF4-FFF2-40B4-BE49-F238E27FC236}">
                <a16:creationId xmlns:a16="http://schemas.microsoft.com/office/drawing/2014/main" id="{0FF48F76-BEC2-4E46-B74F-C5F0544AD9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4" t="6376" r="32605" b="17210"/>
          <a:stretch/>
        </p:blipFill>
        <p:spPr bwMode="auto">
          <a:xfrm>
            <a:off x="262710" y="261257"/>
            <a:ext cx="1593669" cy="1607551"/>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a:extLst>
              <a:ext uri="{FF2B5EF4-FFF2-40B4-BE49-F238E27FC236}">
                <a16:creationId xmlns:a16="http://schemas.microsoft.com/office/drawing/2014/main" id="{C60F0E96-5FF7-A445-AC13-DC266B767097}"/>
              </a:ext>
            </a:extLst>
          </p:cNvPr>
          <p:cNvSpPr txBox="1"/>
          <p:nvPr/>
        </p:nvSpPr>
        <p:spPr>
          <a:xfrm>
            <a:off x="8569845" y="270925"/>
            <a:ext cx="3557588" cy="523220"/>
          </a:xfrm>
          <a:prstGeom prst="rect">
            <a:avLst/>
          </a:prstGeom>
          <a:noFill/>
        </p:spPr>
        <p:txBody>
          <a:bodyPr wrap="square" rtlCol="0">
            <a:spAutoFit/>
          </a:bodyPr>
          <a:lstStyle/>
          <a:p>
            <a:pPr algn="ctr"/>
            <a:r>
              <a:rPr lang="fr-FR" sz="2800" b="1" dirty="0">
                <a:solidFill>
                  <a:srgbClr val="C3A7BA"/>
                </a:solidFill>
                <a:latin typeface="Century Gothic" panose="020B0502020202020204" pitchFamily="34" charset="0"/>
              </a:rPr>
              <a:t>Manuel page 168</a:t>
            </a:r>
          </a:p>
        </p:txBody>
      </p:sp>
      <p:pic>
        <p:nvPicPr>
          <p:cNvPr id="5" name="Image 4">
            <a:extLst>
              <a:ext uri="{FF2B5EF4-FFF2-40B4-BE49-F238E27FC236}">
                <a16:creationId xmlns:a16="http://schemas.microsoft.com/office/drawing/2014/main" id="{412E694F-5858-A648-9D4D-19CCB2048EA6}"/>
              </a:ext>
            </a:extLst>
          </p:cNvPr>
          <p:cNvPicPr>
            <a:picLocks noChangeAspect="1"/>
          </p:cNvPicPr>
          <p:nvPr/>
        </p:nvPicPr>
        <p:blipFill>
          <a:blip r:embed="rId3"/>
          <a:stretch>
            <a:fillRect/>
          </a:stretch>
        </p:blipFill>
        <p:spPr>
          <a:xfrm>
            <a:off x="2361289" y="794145"/>
            <a:ext cx="5549249" cy="6031792"/>
          </a:xfrm>
          <a:prstGeom prst="rect">
            <a:avLst/>
          </a:prstGeom>
        </p:spPr>
      </p:pic>
      <p:sp>
        <p:nvSpPr>
          <p:cNvPr id="9" name="ZoneTexte 8">
            <a:extLst>
              <a:ext uri="{FF2B5EF4-FFF2-40B4-BE49-F238E27FC236}">
                <a16:creationId xmlns:a16="http://schemas.microsoft.com/office/drawing/2014/main" id="{15B4CD26-B2B2-2244-9D87-9168B925B019}"/>
              </a:ext>
            </a:extLst>
          </p:cNvPr>
          <p:cNvSpPr txBox="1"/>
          <p:nvPr/>
        </p:nvSpPr>
        <p:spPr>
          <a:xfrm>
            <a:off x="8153400" y="1160922"/>
            <a:ext cx="3669594" cy="707886"/>
          </a:xfrm>
          <a:prstGeom prst="rect">
            <a:avLst/>
          </a:prstGeom>
          <a:noFill/>
        </p:spPr>
        <p:txBody>
          <a:bodyPr wrap="square" rtlCol="0">
            <a:spAutoFit/>
          </a:bodyPr>
          <a:lstStyle/>
          <a:p>
            <a:r>
              <a:rPr lang="fr-FR" sz="2000" b="1" dirty="0">
                <a:solidFill>
                  <a:srgbClr val="C00000"/>
                </a:solidFill>
                <a:latin typeface="Century Gothic" panose="020B0502020202020204" pitchFamily="34" charset="0"/>
              </a:rPr>
              <a:t>De quoi parle-t-on ?</a:t>
            </a:r>
          </a:p>
          <a:p>
            <a:r>
              <a:rPr lang="fr-FR" sz="2000" b="1" dirty="0">
                <a:solidFill>
                  <a:srgbClr val="C00000"/>
                </a:solidFill>
                <a:latin typeface="Century Gothic" panose="020B0502020202020204" pitchFamily="34" charset="0"/>
              </a:rPr>
              <a:t>Qu’allons-nous chercher ?</a:t>
            </a:r>
          </a:p>
        </p:txBody>
      </p:sp>
      <p:sp>
        <p:nvSpPr>
          <p:cNvPr id="10" name="ZoneTexte 9">
            <a:extLst>
              <a:ext uri="{FF2B5EF4-FFF2-40B4-BE49-F238E27FC236}">
                <a16:creationId xmlns:a16="http://schemas.microsoft.com/office/drawing/2014/main" id="{8BF3ABFC-D839-9440-8ECC-94270A139DAE}"/>
              </a:ext>
            </a:extLst>
          </p:cNvPr>
          <p:cNvSpPr txBox="1"/>
          <p:nvPr/>
        </p:nvSpPr>
        <p:spPr>
          <a:xfrm>
            <a:off x="8153400" y="1908871"/>
            <a:ext cx="3703320" cy="467820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rPr>
              <a:t>CM1</a:t>
            </a:r>
          </a:p>
          <a:p>
            <a:r>
              <a:rPr lang="fr-FR" dirty="0">
                <a:latin typeface="Century Gothic" panose="020B0502020202020204" pitchFamily="34" charset="0"/>
              </a:rPr>
              <a:t>Il faut aider l’apprenti cuisinier à trouver la quantité de chaque ingrédient dont il a besoin. La recette indiquée est pour 6 personnes.</a:t>
            </a:r>
          </a:p>
          <a:p>
            <a:r>
              <a:rPr lang="fr-FR" dirty="0">
                <a:latin typeface="Century Gothic" panose="020B0502020202020204" pitchFamily="34" charset="0"/>
              </a:rPr>
              <a:t>Il doit trouver la quantité dont il aura besoin pour faire un gâteau pour 2 personnes puis pour 10 personnes. Il doit prendre à chaque fois la quantité exacte pour que le gâteau soit</a:t>
            </a:r>
          </a:p>
          <a:p>
            <a:r>
              <a:rPr lang="fr-FR" dirty="0">
                <a:latin typeface="Century Gothic" panose="020B0502020202020204" pitchFamily="34" charset="0"/>
              </a:rPr>
              <a:t>réussi. Il doit aussi trouver le temps de cuisson pour chaque gâteau.</a:t>
            </a:r>
          </a:p>
        </p:txBody>
      </p:sp>
    </p:spTree>
    <p:extLst>
      <p:ext uri="{BB962C8B-B14F-4D97-AF65-F5344CB8AC3E}">
        <p14:creationId xmlns:p14="http://schemas.microsoft.com/office/powerpoint/2010/main" val="3165920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 coins arrondis 19">
            <a:extLst>
              <a:ext uri="{FF2B5EF4-FFF2-40B4-BE49-F238E27FC236}">
                <a16:creationId xmlns:a16="http://schemas.microsoft.com/office/drawing/2014/main" id="{D01D48AC-3D38-1B4F-826E-09B0066351F6}"/>
              </a:ext>
            </a:extLst>
          </p:cNvPr>
          <p:cNvSpPr/>
          <p:nvPr/>
        </p:nvSpPr>
        <p:spPr>
          <a:xfrm>
            <a:off x="3757289" y="151657"/>
            <a:ext cx="4690440" cy="5232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E35FD9B8-15BF-4B41-9988-4A6984BF2714}"/>
              </a:ext>
            </a:extLst>
          </p:cNvPr>
          <p:cNvSpPr txBox="1"/>
          <p:nvPr/>
        </p:nvSpPr>
        <p:spPr>
          <a:xfrm>
            <a:off x="6509" y="144185"/>
            <a:ext cx="12192000" cy="538609"/>
          </a:xfrm>
          <a:prstGeom prst="rect">
            <a:avLst/>
          </a:prstGeom>
          <a:noFill/>
        </p:spPr>
        <p:txBody>
          <a:bodyPr wrap="square" rtlCol="0">
            <a:spAutoFit/>
          </a:bodyPr>
          <a:lstStyle/>
          <a:p>
            <a:pPr algn="ctr"/>
            <a:r>
              <a:rPr lang="fr-FR" sz="2900" b="1" dirty="0">
                <a:solidFill>
                  <a:srgbClr val="374997"/>
                </a:solidFill>
                <a:latin typeface="Century Gothic" panose="020B0502020202020204" pitchFamily="34" charset="0"/>
              </a:rPr>
              <a:t>Proportionnalité</a:t>
            </a:r>
            <a:endParaRPr lang="fr-FR" sz="2400" dirty="0">
              <a:solidFill>
                <a:srgbClr val="374997"/>
              </a:solidFill>
              <a:latin typeface="Century Gothic" panose="020B0502020202020204" pitchFamily="34" charset="0"/>
            </a:endParaRPr>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pic>
        <p:nvPicPr>
          <p:cNvPr id="19" name="Picture 4" descr="Tandem - Manuel CM1 et CM2 - Livre de l&amp;#39;élève - 9782091242675 | Éditions  Nathan">
            <a:extLst>
              <a:ext uri="{FF2B5EF4-FFF2-40B4-BE49-F238E27FC236}">
                <a16:creationId xmlns:a16="http://schemas.microsoft.com/office/drawing/2014/main" id="{0FF48F76-BEC2-4E46-B74F-C5F0544AD9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4" t="6376" r="32605" b="17210"/>
          <a:stretch/>
        </p:blipFill>
        <p:spPr bwMode="auto">
          <a:xfrm>
            <a:off x="262710" y="261257"/>
            <a:ext cx="1593669" cy="1607551"/>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a:extLst>
              <a:ext uri="{FF2B5EF4-FFF2-40B4-BE49-F238E27FC236}">
                <a16:creationId xmlns:a16="http://schemas.microsoft.com/office/drawing/2014/main" id="{C60F0E96-5FF7-A445-AC13-DC266B767097}"/>
              </a:ext>
            </a:extLst>
          </p:cNvPr>
          <p:cNvSpPr txBox="1"/>
          <p:nvPr/>
        </p:nvSpPr>
        <p:spPr>
          <a:xfrm>
            <a:off x="8569845" y="270925"/>
            <a:ext cx="3557588" cy="523220"/>
          </a:xfrm>
          <a:prstGeom prst="rect">
            <a:avLst/>
          </a:prstGeom>
          <a:noFill/>
        </p:spPr>
        <p:txBody>
          <a:bodyPr wrap="square" rtlCol="0">
            <a:spAutoFit/>
          </a:bodyPr>
          <a:lstStyle/>
          <a:p>
            <a:pPr algn="ctr"/>
            <a:r>
              <a:rPr lang="fr-FR" sz="2800" b="1" dirty="0">
                <a:solidFill>
                  <a:srgbClr val="C3A7BA"/>
                </a:solidFill>
                <a:latin typeface="Century Gothic" panose="020B0502020202020204" pitchFamily="34" charset="0"/>
              </a:rPr>
              <a:t>Manuel page 168</a:t>
            </a:r>
          </a:p>
        </p:txBody>
      </p:sp>
      <p:pic>
        <p:nvPicPr>
          <p:cNvPr id="5" name="Image 4">
            <a:extLst>
              <a:ext uri="{FF2B5EF4-FFF2-40B4-BE49-F238E27FC236}">
                <a16:creationId xmlns:a16="http://schemas.microsoft.com/office/drawing/2014/main" id="{412E694F-5858-A648-9D4D-19CCB2048EA6}"/>
              </a:ext>
            </a:extLst>
          </p:cNvPr>
          <p:cNvPicPr>
            <a:picLocks noChangeAspect="1"/>
          </p:cNvPicPr>
          <p:nvPr/>
        </p:nvPicPr>
        <p:blipFill>
          <a:blip r:embed="rId3"/>
          <a:stretch>
            <a:fillRect/>
          </a:stretch>
        </p:blipFill>
        <p:spPr>
          <a:xfrm>
            <a:off x="2043236" y="794145"/>
            <a:ext cx="5549249" cy="6031792"/>
          </a:xfrm>
          <a:prstGeom prst="rect">
            <a:avLst/>
          </a:prstGeom>
        </p:spPr>
      </p:pic>
      <p:sp>
        <p:nvSpPr>
          <p:cNvPr id="9" name="ZoneTexte 8">
            <a:extLst>
              <a:ext uri="{FF2B5EF4-FFF2-40B4-BE49-F238E27FC236}">
                <a16:creationId xmlns:a16="http://schemas.microsoft.com/office/drawing/2014/main" id="{15B4CD26-B2B2-2244-9D87-9168B925B019}"/>
              </a:ext>
            </a:extLst>
          </p:cNvPr>
          <p:cNvSpPr txBox="1"/>
          <p:nvPr/>
        </p:nvSpPr>
        <p:spPr>
          <a:xfrm>
            <a:off x="8153400" y="1160922"/>
            <a:ext cx="3669594" cy="707886"/>
          </a:xfrm>
          <a:prstGeom prst="rect">
            <a:avLst/>
          </a:prstGeom>
          <a:noFill/>
        </p:spPr>
        <p:txBody>
          <a:bodyPr wrap="square" rtlCol="0">
            <a:spAutoFit/>
          </a:bodyPr>
          <a:lstStyle/>
          <a:p>
            <a:r>
              <a:rPr lang="fr-FR" sz="2000" b="1" dirty="0">
                <a:solidFill>
                  <a:srgbClr val="C00000"/>
                </a:solidFill>
                <a:latin typeface="Century Gothic" panose="020B0502020202020204" pitchFamily="34" charset="0"/>
              </a:rPr>
              <a:t>De quoi parle-t-on ?</a:t>
            </a:r>
          </a:p>
          <a:p>
            <a:r>
              <a:rPr lang="fr-FR" sz="2000" b="1" dirty="0">
                <a:solidFill>
                  <a:srgbClr val="C00000"/>
                </a:solidFill>
                <a:latin typeface="Century Gothic" panose="020B0502020202020204" pitchFamily="34" charset="0"/>
              </a:rPr>
              <a:t>Qu’allons-nous chercher ?</a:t>
            </a:r>
          </a:p>
        </p:txBody>
      </p:sp>
      <p:sp>
        <p:nvSpPr>
          <p:cNvPr id="10" name="ZoneTexte 9">
            <a:extLst>
              <a:ext uri="{FF2B5EF4-FFF2-40B4-BE49-F238E27FC236}">
                <a16:creationId xmlns:a16="http://schemas.microsoft.com/office/drawing/2014/main" id="{8BF3ABFC-D839-9440-8ECC-94270A139DAE}"/>
              </a:ext>
            </a:extLst>
          </p:cNvPr>
          <p:cNvSpPr txBox="1"/>
          <p:nvPr/>
        </p:nvSpPr>
        <p:spPr>
          <a:xfrm>
            <a:off x="7779342" y="1908871"/>
            <a:ext cx="4077378" cy="4678204"/>
          </a:xfrm>
          <a:prstGeom prst="rect">
            <a:avLst/>
          </a:prstGeom>
          <a:noFill/>
        </p:spPr>
        <p:txBody>
          <a:bodyPr wrap="square" rtlCol="0">
            <a:spAutoFit/>
          </a:bodyPr>
          <a:lstStyle/>
          <a:p>
            <a:r>
              <a:rPr lang="fr-FR" sz="2800" b="1" dirty="0">
                <a:solidFill>
                  <a:schemeClr val="accent5"/>
                </a:solidFill>
                <a:latin typeface="Century Gothic" panose="020B0502020202020204" pitchFamily="34" charset="0"/>
              </a:rPr>
              <a:t>CM2</a:t>
            </a:r>
          </a:p>
          <a:p>
            <a:r>
              <a:rPr lang="fr-FR" dirty="0">
                <a:latin typeface="Century Gothic" panose="020B0502020202020204" pitchFamily="34" charset="0"/>
              </a:rPr>
              <a:t>Il faut aider l’apprentie cuisinière à comparer deux recettes de gâteau au chocolat pour savoir laquelle est la plus sucrée. Mais les quantités d’ingrédients nécessaires sont indiquées pour 6 personnes dans une recette et pour 2 personnes pour la deuxième. Il faut donc trouver une manière de comparer la quantité de sucre de ces deux recettes. Il faut ensuite trouver comment calculer la quantité d’ingrédients nécessaires si on veut faire des gâteaux pour 10 personnes.</a:t>
            </a:r>
          </a:p>
        </p:txBody>
      </p:sp>
    </p:spTree>
    <p:extLst>
      <p:ext uri="{BB962C8B-B14F-4D97-AF65-F5344CB8AC3E}">
        <p14:creationId xmlns:p14="http://schemas.microsoft.com/office/powerpoint/2010/main" val="3858263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848"/>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 coins arrondis 2">
            <a:extLst>
              <a:ext uri="{FF2B5EF4-FFF2-40B4-BE49-F238E27FC236}">
                <a16:creationId xmlns:a16="http://schemas.microsoft.com/office/drawing/2014/main" id="{91705FA9-4028-FB4B-AB9A-DE6D665E764C}"/>
              </a:ext>
            </a:extLst>
          </p:cNvPr>
          <p:cNvSpPr/>
          <p:nvPr/>
        </p:nvSpPr>
        <p:spPr>
          <a:xfrm>
            <a:off x="3048508" y="464561"/>
            <a:ext cx="6473127"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4" t="6376" r="32605" b="17210"/>
          <a:stretch/>
        </p:blipFill>
        <p:spPr bwMode="auto">
          <a:xfrm>
            <a:off x="262710" y="261257"/>
            <a:ext cx="1593669" cy="160755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9077747-534F-2044-9229-52502CB88CFD}"/>
              </a:ext>
            </a:extLst>
          </p:cNvPr>
          <p:cNvSpPr txBox="1"/>
          <p:nvPr/>
        </p:nvSpPr>
        <p:spPr>
          <a:xfrm>
            <a:off x="3259888" y="635500"/>
            <a:ext cx="6261747" cy="769441"/>
          </a:xfrm>
          <a:prstGeom prst="rect">
            <a:avLst/>
          </a:prstGeom>
          <a:noFill/>
        </p:spPr>
        <p:txBody>
          <a:bodyPr wrap="square" rtlCol="0">
            <a:spAutoFit/>
          </a:bodyPr>
          <a:lstStyle/>
          <a:p>
            <a:pPr algn="ctr"/>
            <a:r>
              <a:rPr lang="fr-FR" sz="4400" b="1" dirty="0">
                <a:solidFill>
                  <a:srgbClr val="374997"/>
                </a:solidFill>
                <a:latin typeface="Century Gothic" panose="020B0502020202020204" pitchFamily="34" charset="0"/>
                <a:cs typeface="Baloo" panose="03080902040302020200" pitchFamily="66" charset="77"/>
              </a:rPr>
              <a:t>CALCUL</a:t>
            </a:r>
            <a:endParaRPr lang="fr-FR" sz="4400" b="1" dirty="0">
              <a:solidFill>
                <a:srgbClr val="C3A7BA"/>
              </a:solidFill>
              <a:latin typeface="Century Gothic" panose="020B0502020202020204" pitchFamily="34" charset="0"/>
              <a:cs typeface="Baloo" panose="03080902040302020200" pitchFamily="66" charset="77"/>
            </a:endParaRPr>
          </a:p>
        </p:txBody>
      </p:sp>
      <p:sp>
        <p:nvSpPr>
          <p:cNvPr id="9" name="Rectangle : coins arrondis 8">
            <a:extLst>
              <a:ext uri="{FF2B5EF4-FFF2-40B4-BE49-F238E27FC236}">
                <a16:creationId xmlns:a16="http://schemas.microsoft.com/office/drawing/2014/main" id="{0B054D0A-DBAC-F341-9110-49A749A94D53}"/>
              </a:ext>
            </a:extLst>
          </p:cNvPr>
          <p:cNvSpPr/>
          <p:nvPr/>
        </p:nvSpPr>
        <p:spPr>
          <a:xfrm>
            <a:off x="933796" y="2509951"/>
            <a:ext cx="10324408" cy="37060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9A148CBF-090F-C448-A1E7-A536524E1D77}"/>
              </a:ext>
            </a:extLst>
          </p:cNvPr>
          <p:cNvSpPr txBox="1"/>
          <p:nvPr/>
        </p:nvSpPr>
        <p:spPr>
          <a:xfrm>
            <a:off x="1605242" y="3208818"/>
            <a:ext cx="6638021" cy="2308324"/>
          </a:xfrm>
          <a:prstGeom prst="rect">
            <a:avLst/>
          </a:prstGeom>
          <a:noFill/>
        </p:spPr>
        <p:txBody>
          <a:bodyPr wrap="square" rtlCol="0">
            <a:spAutoFit/>
          </a:bodyPr>
          <a:lstStyle/>
          <a:p>
            <a:pPr algn="ctr"/>
            <a:r>
              <a:rPr lang="fr-FR" sz="7200" b="1" dirty="0">
                <a:solidFill>
                  <a:srgbClr val="374997"/>
                </a:solidFill>
                <a:latin typeface="Century Gothic" panose="020B0502020202020204" pitchFamily="34" charset="0"/>
              </a:rPr>
              <a:t>ENTRAÎNE TA MÉMOIRE !</a:t>
            </a:r>
            <a:endParaRPr lang="fr-FR" sz="7200" dirty="0">
              <a:latin typeface="Century Gothic" panose="020B0502020202020204" pitchFamily="34" charset="0"/>
            </a:endParaRPr>
          </a:p>
        </p:txBody>
      </p:sp>
      <p:pic>
        <p:nvPicPr>
          <p:cNvPr id="7" name="Image 6">
            <a:extLst>
              <a:ext uri="{FF2B5EF4-FFF2-40B4-BE49-F238E27FC236}">
                <a16:creationId xmlns:a16="http://schemas.microsoft.com/office/drawing/2014/main" id="{FD4DEA3B-851D-4C4A-A5BE-0D683264D396}"/>
              </a:ext>
            </a:extLst>
          </p:cNvPr>
          <p:cNvPicPr>
            <a:picLocks noChangeAspect="1"/>
          </p:cNvPicPr>
          <p:nvPr/>
        </p:nvPicPr>
        <p:blipFill>
          <a:blip r:embed="rId3"/>
          <a:stretch>
            <a:fillRect/>
          </a:stretch>
        </p:blipFill>
        <p:spPr>
          <a:xfrm>
            <a:off x="8243263" y="3010891"/>
            <a:ext cx="1917700" cy="2374900"/>
          </a:xfrm>
          <a:prstGeom prst="rect">
            <a:avLst/>
          </a:prstGeom>
        </p:spPr>
      </p:pic>
      <p:sp>
        <p:nvSpPr>
          <p:cNvPr id="6" name="Espace réservé du pied de page 5">
            <a:extLst>
              <a:ext uri="{FF2B5EF4-FFF2-40B4-BE49-F238E27FC236}">
                <a16:creationId xmlns:a16="http://schemas.microsoft.com/office/drawing/2014/main" id="{776FC0CF-EEAB-A546-9B1F-15265B0D11A4}"/>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2247580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848"/>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4" t="6376" r="32605" b="17210"/>
          <a:stretch/>
        </p:blipFill>
        <p:spPr bwMode="auto">
          <a:xfrm>
            <a:off x="262710" y="261257"/>
            <a:ext cx="1593669" cy="16075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 coins arrondis 8">
            <a:extLst>
              <a:ext uri="{FF2B5EF4-FFF2-40B4-BE49-F238E27FC236}">
                <a16:creationId xmlns:a16="http://schemas.microsoft.com/office/drawing/2014/main" id="{0B054D0A-DBAC-F341-9110-49A749A94D53}"/>
              </a:ext>
            </a:extLst>
          </p:cNvPr>
          <p:cNvSpPr/>
          <p:nvPr/>
        </p:nvSpPr>
        <p:spPr>
          <a:xfrm>
            <a:off x="3011024" y="509372"/>
            <a:ext cx="7224086" cy="1111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rgbClr val="374997"/>
                </a:solidFill>
                <a:latin typeface="Century Gothic" panose="020B0502020202020204" pitchFamily="34" charset="0"/>
              </a:rPr>
              <a:t>Associer un geste à une couleur</a:t>
            </a:r>
          </a:p>
        </p:txBody>
      </p:sp>
      <p:sp>
        <p:nvSpPr>
          <p:cNvPr id="6" name="Ellipse 5">
            <a:extLst>
              <a:ext uri="{FF2B5EF4-FFF2-40B4-BE49-F238E27FC236}">
                <a16:creationId xmlns:a16="http://schemas.microsoft.com/office/drawing/2014/main" id="{62268AC1-CFA2-1E4D-A114-8E7E352BF1D5}"/>
              </a:ext>
            </a:extLst>
          </p:cNvPr>
          <p:cNvSpPr/>
          <p:nvPr/>
        </p:nvSpPr>
        <p:spPr>
          <a:xfrm>
            <a:off x="286865" y="2814919"/>
            <a:ext cx="2088764" cy="21742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20C3B0AB-C366-5C4E-B342-88DC16FFE8C4}"/>
              </a:ext>
            </a:extLst>
          </p:cNvPr>
          <p:cNvSpPr/>
          <p:nvPr/>
        </p:nvSpPr>
        <p:spPr>
          <a:xfrm>
            <a:off x="2669242" y="2814919"/>
            <a:ext cx="2088764" cy="217427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514EC988-947A-DD41-941A-A4AB321E543D}"/>
              </a:ext>
            </a:extLst>
          </p:cNvPr>
          <p:cNvSpPr/>
          <p:nvPr/>
        </p:nvSpPr>
        <p:spPr>
          <a:xfrm>
            <a:off x="5051619" y="2814919"/>
            <a:ext cx="2088764" cy="217427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8AC6C248-8427-8F42-8301-C6866E6C824C}"/>
              </a:ext>
            </a:extLst>
          </p:cNvPr>
          <p:cNvSpPr/>
          <p:nvPr/>
        </p:nvSpPr>
        <p:spPr>
          <a:xfrm>
            <a:off x="7433996" y="2814918"/>
            <a:ext cx="2088764" cy="21742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C20476F1-5BE2-F842-A0D4-1E9220D6FF86}"/>
              </a:ext>
            </a:extLst>
          </p:cNvPr>
          <p:cNvSpPr/>
          <p:nvPr/>
        </p:nvSpPr>
        <p:spPr>
          <a:xfrm>
            <a:off x="9816373" y="2814918"/>
            <a:ext cx="2088764" cy="217427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947BEA3B-3096-D241-914E-59089825F565}"/>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968359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848"/>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4" t="6376" r="32605" b="17210"/>
          <a:stretch/>
        </p:blipFill>
        <p:spPr bwMode="auto">
          <a:xfrm>
            <a:off x="262710" y="261257"/>
            <a:ext cx="1593669" cy="16075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 coins arrondis 8">
            <a:extLst>
              <a:ext uri="{FF2B5EF4-FFF2-40B4-BE49-F238E27FC236}">
                <a16:creationId xmlns:a16="http://schemas.microsoft.com/office/drawing/2014/main" id="{0B054D0A-DBAC-F341-9110-49A749A94D53}"/>
              </a:ext>
            </a:extLst>
          </p:cNvPr>
          <p:cNvSpPr/>
          <p:nvPr/>
        </p:nvSpPr>
        <p:spPr>
          <a:xfrm>
            <a:off x="3011024" y="509372"/>
            <a:ext cx="7224086" cy="1111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rgbClr val="374997"/>
                </a:solidFill>
                <a:latin typeface="Century Gothic" panose="020B0502020202020204" pitchFamily="34" charset="0"/>
              </a:rPr>
              <a:t>Associer un geste à une couleur</a:t>
            </a:r>
          </a:p>
        </p:txBody>
      </p:sp>
      <p:sp>
        <p:nvSpPr>
          <p:cNvPr id="6" name="Ellipse 5">
            <a:extLst>
              <a:ext uri="{FF2B5EF4-FFF2-40B4-BE49-F238E27FC236}">
                <a16:creationId xmlns:a16="http://schemas.microsoft.com/office/drawing/2014/main" id="{62268AC1-CFA2-1E4D-A114-8E7E352BF1D5}"/>
              </a:ext>
            </a:extLst>
          </p:cNvPr>
          <p:cNvSpPr/>
          <p:nvPr/>
        </p:nvSpPr>
        <p:spPr>
          <a:xfrm>
            <a:off x="286865" y="2814919"/>
            <a:ext cx="2088764" cy="21742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20C3B0AB-C366-5C4E-B342-88DC16FFE8C4}"/>
              </a:ext>
            </a:extLst>
          </p:cNvPr>
          <p:cNvSpPr/>
          <p:nvPr/>
        </p:nvSpPr>
        <p:spPr>
          <a:xfrm>
            <a:off x="2669242" y="2814919"/>
            <a:ext cx="2088764" cy="217427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514EC988-947A-DD41-941A-A4AB321E543D}"/>
              </a:ext>
            </a:extLst>
          </p:cNvPr>
          <p:cNvSpPr/>
          <p:nvPr/>
        </p:nvSpPr>
        <p:spPr>
          <a:xfrm>
            <a:off x="5051619" y="2814919"/>
            <a:ext cx="2088764" cy="217427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8AC6C248-8427-8F42-8301-C6866E6C824C}"/>
              </a:ext>
            </a:extLst>
          </p:cNvPr>
          <p:cNvSpPr/>
          <p:nvPr/>
        </p:nvSpPr>
        <p:spPr>
          <a:xfrm>
            <a:off x="7433996" y="2814918"/>
            <a:ext cx="2088764" cy="21742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C20476F1-5BE2-F842-A0D4-1E9220D6FF86}"/>
              </a:ext>
            </a:extLst>
          </p:cNvPr>
          <p:cNvSpPr/>
          <p:nvPr/>
        </p:nvSpPr>
        <p:spPr>
          <a:xfrm>
            <a:off x="9816373" y="2814918"/>
            <a:ext cx="2088764" cy="217427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52EBBFAA-F3EE-EA4E-B551-50A62FF7DBC4}"/>
              </a:ext>
            </a:extLst>
          </p:cNvPr>
          <p:cNvSpPr txBox="1"/>
          <p:nvPr/>
        </p:nvSpPr>
        <p:spPr>
          <a:xfrm>
            <a:off x="466165" y="5342964"/>
            <a:ext cx="10739717" cy="1015663"/>
          </a:xfrm>
          <a:prstGeom prst="rect">
            <a:avLst/>
          </a:prstGeom>
          <a:noFill/>
        </p:spPr>
        <p:txBody>
          <a:bodyPr wrap="square" rtlCol="0">
            <a:spAutoFit/>
          </a:bodyPr>
          <a:lstStyle/>
          <a:p>
            <a:r>
              <a:rPr lang="fr-FR" sz="6000" dirty="0">
                <a:solidFill>
                  <a:schemeClr val="accent1"/>
                </a:solidFill>
                <a:latin typeface="Baloo" panose="03080902040302020200" pitchFamily="66" charset="77"/>
                <a:cs typeface="Baloo" panose="03080902040302020200" pitchFamily="66" charset="77"/>
              </a:rPr>
              <a:t>Lève les mains en l’air</a:t>
            </a:r>
          </a:p>
        </p:txBody>
      </p:sp>
      <p:sp>
        <p:nvSpPr>
          <p:cNvPr id="5" name="Espace réservé du pied de page 4">
            <a:extLst>
              <a:ext uri="{FF2B5EF4-FFF2-40B4-BE49-F238E27FC236}">
                <a16:creationId xmlns:a16="http://schemas.microsoft.com/office/drawing/2014/main" id="{A3D590BD-C67A-754F-BDC0-F13A8EB74C56}"/>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4236195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196372" y="162175"/>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07313" y="333114"/>
            <a:ext cx="1494992" cy="769441"/>
          </a:xfrm>
          <a:prstGeom prst="rect">
            <a:avLst/>
          </a:prstGeom>
          <a:noFill/>
        </p:spPr>
        <p:txBody>
          <a:bodyPr wrap="square" rtlCol="0">
            <a:spAutoFit/>
          </a:bodyPr>
          <a:lstStyle/>
          <a:p>
            <a:r>
              <a:rPr lang="fr-FR" sz="4400" b="1" dirty="0">
                <a:solidFill>
                  <a:srgbClr val="374997"/>
                </a:solidFill>
                <a:latin typeface="Century Gothic" panose="020B0502020202020204" pitchFamily="34" charset="0"/>
                <a:cs typeface="Baloo" panose="03080902040302020200" pitchFamily="66" charset="77"/>
              </a:rPr>
              <a:t>CM2</a:t>
            </a: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337205" y="162174"/>
            <a:ext cx="9447482" cy="1111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Calcul</a:t>
            </a:r>
          </a:p>
          <a:p>
            <a:pPr algn="ctr"/>
            <a:r>
              <a:rPr lang="fr-FR" sz="2400" dirty="0">
                <a:solidFill>
                  <a:srgbClr val="374997"/>
                </a:solidFill>
                <a:latin typeface="Century Gothic" panose="020B0502020202020204" pitchFamily="34" charset="0"/>
              </a:rPr>
              <a:t>Diviser deux nombres entiers, diviseur à plusieurs chiffres</a:t>
            </a:r>
          </a:p>
        </p:txBody>
      </p:sp>
      <p:sp>
        <p:nvSpPr>
          <p:cNvPr id="5" name="ZoneTexte 4">
            <a:extLst>
              <a:ext uri="{FF2B5EF4-FFF2-40B4-BE49-F238E27FC236}">
                <a16:creationId xmlns:a16="http://schemas.microsoft.com/office/drawing/2014/main" id="{D60B9D30-5919-7948-AC32-C865D6E5136B}"/>
              </a:ext>
            </a:extLst>
          </p:cNvPr>
          <p:cNvSpPr txBox="1"/>
          <p:nvPr/>
        </p:nvSpPr>
        <p:spPr>
          <a:xfrm>
            <a:off x="792480" y="1626136"/>
            <a:ext cx="10607040" cy="830997"/>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Sur ton cahier de brouillon, pose et résous cette division :</a:t>
            </a:r>
          </a:p>
          <a:p>
            <a:r>
              <a:rPr lang="fr-FR" sz="2400" dirty="0">
                <a:latin typeface="Century Gothic" panose="020B0502020202020204" pitchFamily="34" charset="0"/>
              </a:rPr>
              <a:t>5 968 : 17</a:t>
            </a:r>
          </a:p>
        </p:txBody>
      </p:sp>
      <p:sp>
        <p:nvSpPr>
          <p:cNvPr id="3" name="Espace réservé du pied de page 2">
            <a:extLst>
              <a:ext uri="{FF2B5EF4-FFF2-40B4-BE49-F238E27FC236}">
                <a16:creationId xmlns:a16="http://schemas.microsoft.com/office/drawing/2014/main" id="{D9845F4E-46A1-A142-9EB2-8BC1ECA41100}"/>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546564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848"/>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4" t="6376" r="32605" b="17210"/>
          <a:stretch/>
        </p:blipFill>
        <p:spPr bwMode="auto">
          <a:xfrm>
            <a:off x="262710" y="261257"/>
            <a:ext cx="1593669" cy="16075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 coins arrondis 8">
            <a:extLst>
              <a:ext uri="{FF2B5EF4-FFF2-40B4-BE49-F238E27FC236}">
                <a16:creationId xmlns:a16="http://schemas.microsoft.com/office/drawing/2014/main" id="{0B054D0A-DBAC-F341-9110-49A749A94D53}"/>
              </a:ext>
            </a:extLst>
          </p:cNvPr>
          <p:cNvSpPr/>
          <p:nvPr/>
        </p:nvSpPr>
        <p:spPr>
          <a:xfrm>
            <a:off x="3011024" y="509372"/>
            <a:ext cx="7224086" cy="1111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rgbClr val="374997"/>
                </a:solidFill>
                <a:latin typeface="Century Gothic" panose="020B0502020202020204" pitchFamily="34" charset="0"/>
              </a:rPr>
              <a:t>Associer un geste à une couleur</a:t>
            </a:r>
          </a:p>
        </p:txBody>
      </p:sp>
      <p:sp>
        <p:nvSpPr>
          <p:cNvPr id="6" name="Ellipse 5">
            <a:extLst>
              <a:ext uri="{FF2B5EF4-FFF2-40B4-BE49-F238E27FC236}">
                <a16:creationId xmlns:a16="http://schemas.microsoft.com/office/drawing/2014/main" id="{62268AC1-CFA2-1E4D-A114-8E7E352BF1D5}"/>
              </a:ext>
            </a:extLst>
          </p:cNvPr>
          <p:cNvSpPr/>
          <p:nvPr/>
        </p:nvSpPr>
        <p:spPr>
          <a:xfrm>
            <a:off x="286865" y="2814919"/>
            <a:ext cx="2088764" cy="21742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20C3B0AB-C366-5C4E-B342-88DC16FFE8C4}"/>
              </a:ext>
            </a:extLst>
          </p:cNvPr>
          <p:cNvSpPr/>
          <p:nvPr/>
        </p:nvSpPr>
        <p:spPr>
          <a:xfrm>
            <a:off x="2669242" y="2814919"/>
            <a:ext cx="2088764" cy="217427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514EC988-947A-DD41-941A-A4AB321E543D}"/>
              </a:ext>
            </a:extLst>
          </p:cNvPr>
          <p:cNvSpPr/>
          <p:nvPr/>
        </p:nvSpPr>
        <p:spPr>
          <a:xfrm>
            <a:off x="5051619" y="2814919"/>
            <a:ext cx="2088764" cy="217427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8AC6C248-8427-8F42-8301-C6866E6C824C}"/>
              </a:ext>
            </a:extLst>
          </p:cNvPr>
          <p:cNvSpPr/>
          <p:nvPr/>
        </p:nvSpPr>
        <p:spPr>
          <a:xfrm>
            <a:off x="7433996" y="2814918"/>
            <a:ext cx="2088764" cy="21742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C20476F1-5BE2-F842-A0D4-1E9220D6FF86}"/>
              </a:ext>
            </a:extLst>
          </p:cNvPr>
          <p:cNvSpPr/>
          <p:nvPr/>
        </p:nvSpPr>
        <p:spPr>
          <a:xfrm>
            <a:off x="9816373" y="2814918"/>
            <a:ext cx="2088764" cy="217427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52EBBFAA-F3EE-EA4E-B551-50A62FF7DBC4}"/>
              </a:ext>
            </a:extLst>
          </p:cNvPr>
          <p:cNvSpPr txBox="1"/>
          <p:nvPr/>
        </p:nvSpPr>
        <p:spPr>
          <a:xfrm>
            <a:off x="286865" y="5332965"/>
            <a:ext cx="5629835" cy="1015663"/>
          </a:xfrm>
          <a:prstGeom prst="rect">
            <a:avLst/>
          </a:prstGeom>
          <a:noFill/>
        </p:spPr>
        <p:txBody>
          <a:bodyPr wrap="square" rtlCol="0">
            <a:spAutoFit/>
          </a:bodyPr>
          <a:lstStyle/>
          <a:p>
            <a:r>
              <a:rPr lang="fr-FR" sz="6000" dirty="0">
                <a:solidFill>
                  <a:srgbClr val="FF0000"/>
                </a:solidFill>
                <a:latin typeface="Baloo" panose="03080902040302020200" pitchFamily="66" charset="77"/>
                <a:cs typeface="Baloo" panose="03080902040302020200" pitchFamily="66" charset="77"/>
              </a:rPr>
              <a:t>Croise les bras</a:t>
            </a:r>
          </a:p>
        </p:txBody>
      </p:sp>
      <p:sp>
        <p:nvSpPr>
          <p:cNvPr id="5" name="Espace réservé du pied de page 4">
            <a:extLst>
              <a:ext uri="{FF2B5EF4-FFF2-40B4-BE49-F238E27FC236}">
                <a16:creationId xmlns:a16="http://schemas.microsoft.com/office/drawing/2014/main" id="{68BDDBFB-F2ED-2B45-9A2E-88CDB63306FE}"/>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2848485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848"/>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4" t="6376" r="32605" b="17210"/>
          <a:stretch/>
        </p:blipFill>
        <p:spPr bwMode="auto">
          <a:xfrm>
            <a:off x="262710" y="261257"/>
            <a:ext cx="1593669" cy="16075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 coins arrondis 8">
            <a:extLst>
              <a:ext uri="{FF2B5EF4-FFF2-40B4-BE49-F238E27FC236}">
                <a16:creationId xmlns:a16="http://schemas.microsoft.com/office/drawing/2014/main" id="{0B054D0A-DBAC-F341-9110-49A749A94D53}"/>
              </a:ext>
            </a:extLst>
          </p:cNvPr>
          <p:cNvSpPr/>
          <p:nvPr/>
        </p:nvSpPr>
        <p:spPr>
          <a:xfrm>
            <a:off x="3011024" y="509372"/>
            <a:ext cx="7224086" cy="1111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rgbClr val="374997"/>
                </a:solidFill>
                <a:latin typeface="Century Gothic" panose="020B0502020202020204" pitchFamily="34" charset="0"/>
              </a:rPr>
              <a:t>Associer un geste à une couleur</a:t>
            </a:r>
          </a:p>
        </p:txBody>
      </p:sp>
      <p:sp>
        <p:nvSpPr>
          <p:cNvPr id="6" name="Ellipse 5">
            <a:extLst>
              <a:ext uri="{FF2B5EF4-FFF2-40B4-BE49-F238E27FC236}">
                <a16:creationId xmlns:a16="http://schemas.microsoft.com/office/drawing/2014/main" id="{62268AC1-CFA2-1E4D-A114-8E7E352BF1D5}"/>
              </a:ext>
            </a:extLst>
          </p:cNvPr>
          <p:cNvSpPr/>
          <p:nvPr/>
        </p:nvSpPr>
        <p:spPr>
          <a:xfrm>
            <a:off x="286865" y="2814919"/>
            <a:ext cx="2088764" cy="21742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20C3B0AB-C366-5C4E-B342-88DC16FFE8C4}"/>
              </a:ext>
            </a:extLst>
          </p:cNvPr>
          <p:cNvSpPr/>
          <p:nvPr/>
        </p:nvSpPr>
        <p:spPr>
          <a:xfrm>
            <a:off x="2669242" y="2814919"/>
            <a:ext cx="2088764" cy="217427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514EC988-947A-DD41-941A-A4AB321E543D}"/>
              </a:ext>
            </a:extLst>
          </p:cNvPr>
          <p:cNvSpPr/>
          <p:nvPr/>
        </p:nvSpPr>
        <p:spPr>
          <a:xfrm>
            <a:off x="5051619" y="2814919"/>
            <a:ext cx="2088764" cy="217427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8AC6C248-8427-8F42-8301-C6866E6C824C}"/>
              </a:ext>
            </a:extLst>
          </p:cNvPr>
          <p:cNvSpPr/>
          <p:nvPr/>
        </p:nvSpPr>
        <p:spPr>
          <a:xfrm>
            <a:off x="7433996" y="2814918"/>
            <a:ext cx="2088764" cy="21742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C20476F1-5BE2-F842-A0D4-1E9220D6FF86}"/>
              </a:ext>
            </a:extLst>
          </p:cNvPr>
          <p:cNvSpPr/>
          <p:nvPr/>
        </p:nvSpPr>
        <p:spPr>
          <a:xfrm>
            <a:off x="9816373" y="2814918"/>
            <a:ext cx="2088764" cy="217427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52EBBFAA-F3EE-EA4E-B551-50A62FF7DBC4}"/>
              </a:ext>
            </a:extLst>
          </p:cNvPr>
          <p:cNvSpPr txBox="1"/>
          <p:nvPr/>
        </p:nvSpPr>
        <p:spPr>
          <a:xfrm>
            <a:off x="286865" y="5332965"/>
            <a:ext cx="11421041" cy="1015663"/>
          </a:xfrm>
          <a:prstGeom prst="rect">
            <a:avLst/>
          </a:prstGeom>
          <a:noFill/>
        </p:spPr>
        <p:txBody>
          <a:bodyPr wrap="square" rtlCol="0">
            <a:spAutoFit/>
          </a:bodyPr>
          <a:lstStyle/>
          <a:p>
            <a:r>
              <a:rPr lang="fr-FR" sz="6000" dirty="0">
                <a:solidFill>
                  <a:schemeClr val="accent6"/>
                </a:solidFill>
                <a:latin typeface="Baloo" panose="03080902040302020200" pitchFamily="66" charset="77"/>
                <a:cs typeface="Baloo" panose="03080902040302020200" pitchFamily="66" charset="77"/>
              </a:rPr>
              <a:t>Mets une main derrière la tête</a:t>
            </a:r>
          </a:p>
        </p:txBody>
      </p:sp>
      <p:sp>
        <p:nvSpPr>
          <p:cNvPr id="5" name="Espace réservé du pied de page 4">
            <a:extLst>
              <a:ext uri="{FF2B5EF4-FFF2-40B4-BE49-F238E27FC236}">
                <a16:creationId xmlns:a16="http://schemas.microsoft.com/office/drawing/2014/main" id="{3C5E8ACF-5B02-564F-92B3-15618FC47660}"/>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1297177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848"/>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4" t="6376" r="32605" b="17210"/>
          <a:stretch/>
        </p:blipFill>
        <p:spPr bwMode="auto">
          <a:xfrm>
            <a:off x="262710" y="261257"/>
            <a:ext cx="1593669" cy="16075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 coins arrondis 8">
            <a:extLst>
              <a:ext uri="{FF2B5EF4-FFF2-40B4-BE49-F238E27FC236}">
                <a16:creationId xmlns:a16="http://schemas.microsoft.com/office/drawing/2014/main" id="{0B054D0A-DBAC-F341-9110-49A749A94D53}"/>
              </a:ext>
            </a:extLst>
          </p:cNvPr>
          <p:cNvSpPr/>
          <p:nvPr/>
        </p:nvSpPr>
        <p:spPr>
          <a:xfrm>
            <a:off x="3011024" y="509372"/>
            <a:ext cx="7224086" cy="1111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rgbClr val="374997"/>
                </a:solidFill>
                <a:latin typeface="Century Gothic" panose="020B0502020202020204" pitchFamily="34" charset="0"/>
              </a:rPr>
              <a:t>Associer un geste à une couleur</a:t>
            </a:r>
          </a:p>
        </p:txBody>
      </p:sp>
      <p:sp>
        <p:nvSpPr>
          <p:cNvPr id="6" name="Ellipse 5">
            <a:extLst>
              <a:ext uri="{FF2B5EF4-FFF2-40B4-BE49-F238E27FC236}">
                <a16:creationId xmlns:a16="http://schemas.microsoft.com/office/drawing/2014/main" id="{62268AC1-CFA2-1E4D-A114-8E7E352BF1D5}"/>
              </a:ext>
            </a:extLst>
          </p:cNvPr>
          <p:cNvSpPr/>
          <p:nvPr/>
        </p:nvSpPr>
        <p:spPr>
          <a:xfrm>
            <a:off x="286865" y="2814919"/>
            <a:ext cx="2088764" cy="21742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20C3B0AB-C366-5C4E-B342-88DC16FFE8C4}"/>
              </a:ext>
            </a:extLst>
          </p:cNvPr>
          <p:cNvSpPr/>
          <p:nvPr/>
        </p:nvSpPr>
        <p:spPr>
          <a:xfrm>
            <a:off x="2669242" y="2814919"/>
            <a:ext cx="2088764" cy="217427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514EC988-947A-DD41-941A-A4AB321E543D}"/>
              </a:ext>
            </a:extLst>
          </p:cNvPr>
          <p:cNvSpPr/>
          <p:nvPr/>
        </p:nvSpPr>
        <p:spPr>
          <a:xfrm>
            <a:off x="5051619" y="2814919"/>
            <a:ext cx="2088764" cy="217427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8AC6C248-8427-8F42-8301-C6866E6C824C}"/>
              </a:ext>
            </a:extLst>
          </p:cNvPr>
          <p:cNvSpPr/>
          <p:nvPr/>
        </p:nvSpPr>
        <p:spPr>
          <a:xfrm>
            <a:off x="7433996" y="2814918"/>
            <a:ext cx="2088764" cy="21742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C20476F1-5BE2-F842-A0D4-1E9220D6FF86}"/>
              </a:ext>
            </a:extLst>
          </p:cNvPr>
          <p:cNvSpPr/>
          <p:nvPr/>
        </p:nvSpPr>
        <p:spPr>
          <a:xfrm>
            <a:off x="9816373" y="2814918"/>
            <a:ext cx="2088764" cy="217427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52EBBFAA-F3EE-EA4E-B551-50A62FF7DBC4}"/>
              </a:ext>
            </a:extLst>
          </p:cNvPr>
          <p:cNvSpPr txBox="1"/>
          <p:nvPr/>
        </p:nvSpPr>
        <p:spPr>
          <a:xfrm>
            <a:off x="286865" y="5332965"/>
            <a:ext cx="11421041" cy="1015663"/>
          </a:xfrm>
          <a:prstGeom prst="rect">
            <a:avLst/>
          </a:prstGeom>
          <a:noFill/>
        </p:spPr>
        <p:txBody>
          <a:bodyPr wrap="square" rtlCol="0">
            <a:spAutoFit/>
          </a:bodyPr>
          <a:lstStyle/>
          <a:p>
            <a:r>
              <a:rPr lang="fr-FR" sz="6000" dirty="0" err="1">
                <a:solidFill>
                  <a:srgbClr val="FFFF00"/>
                </a:solidFill>
                <a:latin typeface="Baloo" panose="03080902040302020200" pitchFamily="66" charset="77"/>
                <a:cs typeface="Baloo" panose="03080902040302020200" pitchFamily="66" charset="77"/>
              </a:rPr>
              <a:t>Lève-toi</a:t>
            </a:r>
            <a:endParaRPr lang="fr-FR" sz="6000" dirty="0">
              <a:solidFill>
                <a:srgbClr val="FFFF00"/>
              </a:solidFill>
              <a:latin typeface="Baloo" panose="03080902040302020200" pitchFamily="66" charset="77"/>
              <a:cs typeface="Baloo" panose="03080902040302020200" pitchFamily="66" charset="77"/>
            </a:endParaRPr>
          </a:p>
        </p:txBody>
      </p:sp>
      <p:sp>
        <p:nvSpPr>
          <p:cNvPr id="5" name="Espace réservé du pied de page 4">
            <a:extLst>
              <a:ext uri="{FF2B5EF4-FFF2-40B4-BE49-F238E27FC236}">
                <a16:creationId xmlns:a16="http://schemas.microsoft.com/office/drawing/2014/main" id="{01AF1C06-F592-F746-9200-444004B4B252}"/>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27262174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848"/>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4" t="6376" r="32605" b="17210"/>
          <a:stretch/>
        </p:blipFill>
        <p:spPr bwMode="auto">
          <a:xfrm>
            <a:off x="262710" y="261257"/>
            <a:ext cx="1593669" cy="16075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 coins arrondis 8">
            <a:extLst>
              <a:ext uri="{FF2B5EF4-FFF2-40B4-BE49-F238E27FC236}">
                <a16:creationId xmlns:a16="http://schemas.microsoft.com/office/drawing/2014/main" id="{0B054D0A-DBAC-F341-9110-49A749A94D53}"/>
              </a:ext>
            </a:extLst>
          </p:cNvPr>
          <p:cNvSpPr/>
          <p:nvPr/>
        </p:nvSpPr>
        <p:spPr>
          <a:xfrm>
            <a:off x="3011024" y="509372"/>
            <a:ext cx="7224086" cy="1111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rgbClr val="374997"/>
                </a:solidFill>
                <a:latin typeface="Century Gothic" panose="020B0502020202020204" pitchFamily="34" charset="0"/>
              </a:rPr>
              <a:t>Associer un geste à une couleur</a:t>
            </a:r>
          </a:p>
        </p:txBody>
      </p:sp>
      <p:sp>
        <p:nvSpPr>
          <p:cNvPr id="6" name="Ellipse 5">
            <a:extLst>
              <a:ext uri="{FF2B5EF4-FFF2-40B4-BE49-F238E27FC236}">
                <a16:creationId xmlns:a16="http://schemas.microsoft.com/office/drawing/2014/main" id="{62268AC1-CFA2-1E4D-A114-8E7E352BF1D5}"/>
              </a:ext>
            </a:extLst>
          </p:cNvPr>
          <p:cNvSpPr/>
          <p:nvPr/>
        </p:nvSpPr>
        <p:spPr>
          <a:xfrm>
            <a:off x="286865" y="2814919"/>
            <a:ext cx="2088764" cy="21742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20C3B0AB-C366-5C4E-B342-88DC16FFE8C4}"/>
              </a:ext>
            </a:extLst>
          </p:cNvPr>
          <p:cNvSpPr/>
          <p:nvPr/>
        </p:nvSpPr>
        <p:spPr>
          <a:xfrm>
            <a:off x="2669242" y="2814919"/>
            <a:ext cx="2088764" cy="217427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514EC988-947A-DD41-941A-A4AB321E543D}"/>
              </a:ext>
            </a:extLst>
          </p:cNvPr>
          <p:cNvSpPr/>
          <p:nvPr/>
        </p:nvSpPr>
        <p:spPr>
          <a:xfrm>
            <a:off x="5051619" y="2814919"/>
            <a:ext cx="2088764" cy="217427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8AC6C248-8427-8F42-8301-C6866E6C824C}"/>
              </a:ext>
            </a:extLst>
          </p:cNvPr>
          <p:cNvSpPr/>
          <p:nvPr/>
        </p:nvSpPr>
        <p:spPr>
          <a:xfrm>
            <a:off x="7433996" y="2814918"/>
            <a:ext cx="2088764" cy="21742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C20476F1-5BE2-F842-A0D4-1E9220D6FF86}"/>
              </a:ext>
            </a:extLst>
          </p:cNvPr>
          <p:cNvSpPr/>
          <p:nvPr/>
        </p:nvSpPr>
        <p:spPr>
          <a:xfrm>
            <a:off x="9816373" y="2814918"/>
            <a:ext cx="2088764" cy="217427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52EBBFAA-F3EE-EA4E-B551-50A62FF7DBC4}"/>
              </a:ext>
            </a:extLst>
          </p:cNvPr>
          <p:cNvSpPr txBox="1"/>
          <p:nvPr/>
        </p:nvSpPr>
        <p:spPr>
          <a:xfrm>
            <a:off x="286865" y="5332965"/>
            <a:ext cx="11421041" cy="1015663"/>
          </a:xfrm>
          <a:prstGeom prst="rect">
            <a:avLst/>
          </a:prstGeom>
          <a:noFill/>
        </p:spPr>
        <p:txBody>
          <a:bodyPr wrap="square" rtlCol="0">
            <a:spAutoFit/>
          </a:bodyPr>
          <a:lstStyle/>
          <a:p>
            <a:r>
              <a:rPr lang="fr-FR" sz="6000" dirty="0">
                <a:solidFill>
                  <a:schemeClr val="accent2"/>
                </a:solidFill>
                <a:latin typeface="Baloo" panose="03080902040302020200" pitchFamily="66" charset="77"/>
                <a:cs typeface="Baloo" panose="03080902040302020200" pitchFamily="66" charset="77"/>
              </a:rPr>
              <a:t>Montre du doigt devant toi</a:t>
            </a:r>
          </a:p>
        </p:txBody>
      </p:sp>
      <p:sp>
        <p:nvSpPr>
          <p:cNvPr id="5" name="Espace réservé du pied de page 4">
            <a:extLst>
              <a:ext uri="{FF2B5EF4-FFF2-40B4-BE49-F238E27FC236}">
                <a16:creationId xmlns:a16="http://schemas.microsoft.com/office/drawing/2014/main" id="{7AE6E0B2-BF98-B748-B2F7-BC56A31556FF}"/>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12626059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848"/>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llipse 5">
            <a:extLst>
              <a:ext uri="{FF2B5EF4-FFF2-40B4-BE49-F238E27FC236}">
                <a16:creationId xmlns:a16="http://schemas.microsoft.com/office/drawing/2014/main" id="{62268AC1-CFA2-1E4D-A114-8E7E352BF1D5}"/>
              </a:ext>
            </a:extLst>
          </p:cNvPr>
          <p:cNvSpPr/>
          <p:nvPr/>
        </p:nvSpPr>
        <p:spPr>
          <a:xfrm>
            <a:off x="2958350" y="162055"/>
            <a:ext cx="6275300" cy="653219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60D35B34-DABE-9142-9CE6-8F8FC46A6E23}"/>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3543528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848"/>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llipse 5">
            <a:extLst>
              <a:ext uri="{FF2B5EF4-FFF2-40B4-BE49-F238E27FC236}">
                <a16:creationId xmlns:a16="http://schemas.microsoft.com/office/drawing/2014/main" id="{62268AC1-CFA2-1E4D-A114-8E7E352BF1D5}"/>
              </a:ext>
            </a:extLst>
          </p:cNvPr>
          <p:cNvSpPr/>
          <p:nvPr/>
        </p:nvSpPr>
        <p:spPr>
          <a:xfrm>
            <a:off x="2958350" y="162055"/>
            <a:ext cx="6275300" cy="65321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7BEEE94C-5700-954B-AA2C-618A510852EC}"/>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1605899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848"/>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llipse 5">
            <a:extLst>
              <a:ext uri="{FF2B5EF4-FFF2-40B4-BE49-F238E27FC236}">
                <a16:creationId xmlns:a16="http://schemas.microsoft.com/office/drawing/2014/main" id="{62268AC1-CFA2-1E4D-A114-8E7E352BF1D5}"/>
              </a:ext>
            </a:extLst>
          </p:cNvPr>
          <p:cNvSpPr/>
          <p:nvPr/>
        </p:nvSpPr>
        <p:spPr>
          <a:xfrm>
            <a:off x="2958350" y="162055"/>
            <a:ext cx="6275300" cy="653219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811F525B-8D80-D042-8DC1-8E0F6737B4CA}"/>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21563401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848"/>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llipse 5">
            <a:extLst>
              <a:ext uri="{FF2B5EF4-FFF2-40B4-BE49-F238E27FC236}">
                <a16:creationId xmlns:a16="http://schemas.microsoft.com/office/drawing/2014/main" id="{62268AC1-CFA2-1E4D-A114-8E7E352BF1D5}"/>
              </a:ext>
            </a:extLst>
          </p:cNvPr>
          <p:cNvSpPr/>
          <p:nvPr/>
        </p:nvSpPr>
        <p:spPr>
          <a:xfrm>
            <a:off x="2958350" y="162055"/>
            <a:ext cx="6275300" cy="653219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A0C6A312-69BD-EA4D-BD87-5D1D0B8A44DD}"/>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16335459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848"/>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llipse 3">
            <a:extLst>
              <a:ext uri="{FF2B5EF4-FFF2-40B4-BE49-F238E27FC236}">
                <a16:creationId xmlns:a16="http://schemas.microsoft.com/office/drawing/2014/main" id="{BA16FF86-EC11-9242-BA87-326BC40F6961}"/>
              </a:ext>
            </a:extLst>
          </p:cNvPr>
          <p:cNvSpPr/>
          <p:nvPr/>
        </p:nvSpPr>
        <p:spPr>
          <a:xfrm>
            <a:off x="2958350" y="162055"/>
            <a:ext cx="6275300" cy="653219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2B7E8AED-8CD5-7F45-AB2E-E7704D05308C}"/>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24168296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848"/>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llipse 5">
            <a:extLst>
              <a:ext uri="{FF2B5EF4-FFF2-40B4-BE49-F238E27FC236}">
                <a16:creationId xmlns:a16="http://schemas.microsoft.com/office/drawing/2014/main" id="{62268AC1-CFA2-1E4D-A114-8E7E352BF1D5}"/>
              </a:ext>
            </a:extLst>
          </p:cNvPr>
          <p:cNvSpPr/>
          <p:nvPr/>
        </p:nvSpPr>
        <p:spPr>
          <a:xfrm>
            <a:off x="2958350" y="162055"/>
            <a:ext cx="6275300" cy="65321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7BEEE94C-5700-954B-AA2C-618A510852EC}"/>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2685475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196372" y="162175"/>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07313" y="333114"/>
            <a:ext cx="1494992" cy="769441"/>
          </a:xfrm>
          <a:prstGeom prst="rect">
            <a:avLst/>
          </a:prstGeom>
          <a:noFill/>
        </p:spPr>
        <p:txBody>
          <a:bodyPr wrap="square" rtlCol="0">
            <a:spAutoFit/>
          </a:bodyPr>
          <a:lstStyle/>
          <a:p>
            <a:r>
              <a:rPr lang="fr-FR" sz="4400" b="1" dirty="0">
                <a:solidFill>
                  <a:srgbClr val="374997"/>
                </a:solidFill>
                <a:latin typeface="Century Gothic" panose="020B0502020202020204" pitchFamily="34" charset="0"/>
                <a:cs typeface="Baloo" panose="03080902040302020200" pitchFamily="66" charset="77"/>
              </a:rPr>
              <a:t>CM2</a:t>
            </a: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337206" y="162174"/>
            <a:ext cx="9447482" cy="1111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374997"/>
                </a:solidFill>
                <a:latin typeface="Century Gothic" panose="020B0502020202020204" pitchFamily="34" charset="0"/>
              </a:rPr>
              <a:t>Calcul</a:t>
            </a:r>
          </a:p>
          <a:p>
            <a:pPr algn="ctr"/>
            <a:r>
              <a:rPr lang="fr-FR" sz="2400" dirty="0">
                <a:solidFill>
                  <a:srgbClr val="374997"/>
                </a:solidFill>
                <a:latin typeface="Century Gothic" panose="020B0502020202020204" pitchFamily="34" charset="0"/>
              </a:rPr>
              <a:t>Diviser deux nombres entiers, diviseur à plusieurs chiffres</a:t>
            </a:r>
          </a:p>
        </p:txBody>
      </p:sp>
      <p:sp>
        <p:nvSpPr>
          <p:cNvPr id="10" name="Rectangle : coins arrondis 9">
            <a:extLst>
              <a:ext uri="{FF2B5EF4-FFF2-40B4-BE49-F238E27FC236}">
                <a16:creationId xmlns:a16="http://schemas.microsoft.com/office/drawing/2014/main" id="{A5CE0F92-B262-E743-A0B4-0F18F0BF6BB3}"/>
              </a:ext>
            </a:extLst>
          </p:cNvPr>
          <p:cNvSpPr/>
          <p:nvPr/>
        </p:nvSpPr>
        <p:spPr>
          <a:xfrm>
            <a:off x="279706" y="2653989"/>
            <a:ext cx="11619570" cy="1873405"/>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rgbClr val="374997"/>
                </a:solidFill>
                <a:latin typeface="Century Gothic" panose="020B0502020202020204" pitchFamily="34" charset="0"/>
              </a:rPr>
              <a:t>Peux-tu expliquer comment on effectue une division avec un diviseur à plusieurs chiffres ?</a:t>
            </a:r>
          </a:p>
        </p:txBody>
      </p:sp>
      <p:sp>
        <p:nvSpPr>
          <p:cNvPr id="3" name="Espace réservé du pied de page 2">
            <a:extLst>
              <a:ext uri="{FF2B5EF4-FFF2-40B4-BE49-F238E27FC236}">
                <a16:creationId xmlns:a16="http://schemas.microsoft.com/office/drawing/2014/main" id="{32CCDC67-ECB9-4F47-B11A-F9474FB8BE72}"/>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23075888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848"/>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llipse 5">
            <a:extLst>
              <a:ext uri="{FF2B5EF4-FFF2-40B4-BE49-F238E27FC236}">
                <a16:creationId xmlns:a16="http://schemas.microsoft.com/office/drawing/2014/main" id="{62268AC1-CFA2-1E4D-A114-8E7E352BF1D5}"/>
              </a:ext>
            </a:extLst>
          </p:cNvPr>
          <p:cNvSpPr/>
          <p:nvPr/>
        </p:nvSpPr>
        <p:spPr>
          <a:xfrm>
            <a:off x="2958350" y="162055"/>
            <a:ext cx="6275300" cy="653219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7C814B6F-0001-7941-B616-6B61B4E4EF6B}"/>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34725062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848"/>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llipse 5">
            <a:extLst>
              <a:ext uri="{FF2B5EF4-FFF2-40B4-BE49-F238E27FC236}">
                <a16:creationId xmlns:a16="http://schemas.microsoft.com/office/drawing/2014/main" id="{62268AC1-CFA2-1E4D-A114-8E7E352BF1D5}"/>
              </a:ext>
            </a:extLst>
          </p:cNvPr>
          <p:cNvSpPr/>
          <p:nvPr/>
        </p:nvSpPr>
        <p:spPr>
          <a:xfrm>
            <a:off x="2958350" y="162055"/>
            <a:ext cx="6275300" cy="653219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7AD160B9-316A-F043-937C-BFE47E1D4BA5}"/>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23344005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848"/>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llipse 5">
            <a:extLst>
              <a:ext uri="{FF2B5EF4-FFF2-40B4-BE49-F238E27FC236}">
                <a16:creationId xmlns:a16="http://schemas.microsoft.com/office/drawing/2014/main" id="{62268AC1-CFA2-1E4D-A114-8E7E352BF1D5}"/>
              </a:ext>
            </a:extLst>
          </p:cNvPr>
          <p:cNvSpPr/>
          <p:nvPr/>
        </p:nvSpPr>
        <p:spPr>
          <a:xfrm>
            <a:off x="2958350" y="162055"/>
            <a:ext cx="6275300" cy="65321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3E424B10-6B17-5849-9D2E-B62F3EF9FE2F}"/>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30402432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848"/>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llipse 5">
            <a:extLst>
              <a:ext uri="{FF2B5EF4-FFF2-40B4-BE49-F238E27FC236}">
                <a16:creationId xmlns:a16="http://schemas.microsoft.com/office/drawing/2014/main" id="{62268AC1-CFA2-1E4D-A114-8E7E352BF1D5}"/>
              </a:ext>
            </a:extLst>
          </p:cNvPr>
          <p:cNvSpPr/>
          <p:nvPr/>
        </p:nvSpPr>
        <p:spPr>
          <a:xfrm>
            <a:off x="2958350" y="162055"/>
            <a:ext cx="6275300" cy="653219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29D984A1-570E-844E-A9A3-911A7DE6E647}"/>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19926252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848"/>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llipse 3">
            <a:extLst>
              <a:ext uri="{FF2B5EF4-FFF2-40B4-BE49-F238E27FC236}">
                <a16:creationId xmlns:a16="http://schemas.microsoft.com/office/drawing/2014/main" id="{F4987335-70C6-004F-82AB-9658552A80C3}"/>
              </a:ext>
            </a:extLst>
          </p:cNvPr>
          <p:cNvSpPr/>
          <p:nvPr/>
        </p:nvSpPr>
        <p:spPr>
          <a:xfrm>
            <a:off x="2958350" y="162055"/>
            <a:ext cx="6275300" cy="653219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59D1C91C-D6A5-E648-976B-0C34A0123CB7}"/>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1611299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848"/>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llipse 5">
            <a:extLst>
              <a:ext uri="{FF2B5EF4-FFF2-40B4-BE49-F238E27FC236}">
                <a16:creationId xmlns:a16="http://schemas.microsoft.com/office/drawing/2014/main" id="{62268AC1-CFA2-1E4D-A114-8E7E352BF1D5}"/>
              </a:ext>
            </a:extLst>
          </p:cNvPr>
          <p:cNvSpPr/>
          <p:nvPr/>
        </p:nvSpPr>
        <p:spPr>
          <a:xfrm>
            <a:off x="2958350" y="162055"/>
            <a:ext cx="6275300" cy="65321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A806F340-8495-804D-920E-5B2E5D3E7504}"/>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39324635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848"/>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llipse 5">
            <a:extLst>
              <a:ext uri="{FF2B5EF4-FFF2-40B4-BE49-F238E27FC236}">
                <a16:creationId xmlns:a16="http://schemas.microsoft.com/office/drawing/2014/main" id="{62268AC1-CFA2-1E4D-A114-8E7E352BF1D5}"/>
              </a:ext>
            </a:extLst>
          </p:cNvPr>
          <p:cNvSpPr/>
          <p:nvPr/>
        </p:nvSpPr>
        <p:spPr>
          <a:xfrm>
            <a:off x="2958350" y="162055"/>
            <a:ext cx="6275300" cy="653219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26E296A9-3606-4545-8A6E-F9F6FB5587F9}"/>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5419224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848"/>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llipse 5">
            <a:extLst>
              <a:ext uri="{FF2B5EF4-FFF2-40B4-BE49-F238E27FC236}">
                <a16:creationId xmlns:a16="http://schemas.microsoft.com/office/drawing/2014/main" id="{62268AC1-CFA2-1E4D-A114-8E7E352BF1D5}"/>
              </a:ext>
            </a:extLst>
          </p:cNvPr>
          <p:cNvSpPr/>
          <p:nvPr/>
        </p:nvSpPr>
        <p:spPr>
          <a:xfrm>
            <a:off x="2958350" y="162055"/>
            <a:ext cx="6275300" cy="653219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CDB286EB-B82B-1145-84F1-C902A2CC5A23}"/>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6655527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848"/>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4" t="6376" r="32605" b="17210"/>
          <a:stretch/>
        </p:blipFill>
        <p:spPr bwMode="auto">
          <a:xfrm>
            <a:off x="262710" y="261257"/>
            <a:ext cx="1593669" cy="16075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 coins arrondis 8">
            <a:extLst>
              <a:ext uri="{FF2B5EF4-FFF2-40B4-BE49-F238E27FC236}">
                <a16:creationId xmlns:a16="http://schemas.microsoft.com/office/drawing/2014/main" id="{0B054D0A-DBAC-F341-9110-49A749A94D53}"/>
              </a:ext>
            </a:extLst>
          </p:cNvPr>
          <p:cNvSpPr/>
          <p:nvPr/>
        </p:nvSpPr>
        <p:spPr>
          <a:xfrm>
            <a:off x="2825286" y="2622091"/>
            <a:ext cx="7224086" cy="1111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a:solidFill>
                  <a:srgbClr val="374997"/>
                </a:solidFill>
                <a:latin typeface="Century Gothic" panose="020B0502020202020204" pitchFamily="34" charset="0"/>
              </a:rPr>
              <a:t>Jeu de </a:t>
            </a:r>
            <a:r>
              <a:rPr lang="fr-FR" sz="6000" dirty="0" err="1">
                <a:solidFill>
                  <a:srgbClr val="374997"/>
                </a:solidFill>
                <a:latin typeface="Century Gothic" panose="020B0502020202020204" pitchFamily="34" charset="0"/>
              </a:rPr>
              <a:t>kim</a:t>
            </a:r>
            <a:endParaRPr lang="fr-FR" sz="6000" dirty="0">
              <a:solidFill>
                <a:srgbClr val="374997"/>
              </a:solidFill>
              <a:latin typeface="Century Gothic" panose="020B0502020202020204" pitchFamily="34" charset="0"/>
            </a:endParaRPr>
          </a:p>
        </p:txBody>
      </p:sp>
      <p:sp>
        <p:nvSpPr>
          <p:cNvPr id="3" name="Espace réservé du pied de page 2">
            <a:extLst>
              <a:ext uri="{FF2B5EF4-FFF2-40B4-BE49-F238E27FC236}">
                <a16:creationId xmlns:a16="http://schemas.microsoft.com/office/drawing/2014/main" id="{947BEA3B-3096-D241-914E-59089825F565}"/>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30242525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3"/>
          <a:stretch/>
        </p:blipFill>
        <p:spPr bwMode="auto">
          <a:xfrm>
            <a:off x="0" y="0"/>
            <a:ext cx="917050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9077747-534F-2044-9229-52502CB88CFD}"/>
              </a:ext>
            </a:extLst>
          </p:cNvPr>
          <p:cNvSpPr txBox="1"/>
          <p:nvPr/>
        </p:nvSpPr>
        <p:spPr>
          <a:xfrm>
            <a:off x="4954441" y="1613118"/>
            <a:ext cx="7037262" cy="3631763"/>
          </a:xfrm>
          <a:prstGeom prst="rect">
            <a:avLst/>
          </a:prstGeom>
          <a:noFill/>
        </p:spPr>
        <p:txBody>
          <a:bodyPr wrap="square" rtlCol="0">
            <a:spAutoFit/>
          </a:bodyPr>
          <a:lstStyle/>
          <a:p>
            <a:pPr algn="ctr"/>
            <a:r>
              <a:rPr lang="fr-FR" sz="11500" b="1" dirty="0">
                <a:solidFill>
                  <a:srgbClr val="C3A7BA"/>
                </a:solidFill>
                <a:latin typeface="Century Gothic" panose="020B0502020202020204" pitchFamily="34" charset="0"/>
                <a:cs typeface="Baloo" panose="03080902040302020200" pitchFamily="66" charset="77"/>
              </a:rPr>
              <a:t>CALCUL</a:t>
            </a:r>
          </a:p>
          <a:p>
            <a:pPr algn="ctr"/>
            <a:r>
              <a:rPr lang="fr-FR" sz="11500" b="1" dirty="0">
                <a:solidFill>
                  <a:srgbClr val="C3A7BA"/>
                </a:solidFill>
                <a:latin typeface="Century Gothic" panose="020B0502020202020204" pitchFamily="34" charset="0"/>
                <a:cs typeface="Baloo" panose="03080902040302020200" pitchFamily="66" charset="77"/>
              </a:rPr>
              <a:t>MENTAL</a:t>
            </a:r>
          </a:p>
        </p:txBody>
      </p:sp>
      <p:sp>
        <p:nvSpPr>
          <p:cNvPr id="3" name="Espace réservé du pied de page 2">
            <a:extLst>
              <a:ext uri="{FF2B5EF4-FFF2-40B4-BE49-F238E27FC236}">
                <a16:creationId xmlns:a16="http://schemas.microsoft.com/office/drawing/2014/main" id="{4F10C31E-417E-444A-B3EE-211BE3CA7257}"/>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1516026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196372" y="162175"/>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07313" y="333114"/>
            <a:ext cx="1494992" cy="769441"/>
          </a:xfrm>
          <a:prstGeom prst="rect">
            <a:avLst/>
          </a:prstGeom>
          <a:noFill/>
        </p:spPr>
        <p:txBody>
          <a:bodyPr wrap="square" rtlCol="0">
            <a:spAutoFit/>
          </a:bodyPr>
          <a:lstStyle/>
          <a:p>
            <a:r>
              <a:rPr lang="fr-FR" sz="4400" b="1" dirty="0">
                <a:solidFill>
                  <a:srgbClr val="374997"/>
                </a:solidFill>
                <a:latin typeface="Century Gothic" panose="020B0502020202020204" pitchFamily="34" charset="0"/>
                <a:cs typeface="Baloo" panose="03080902040302020200" pitchFamily="66" charset="77"/>
              </a:rPr>
              <a:t>CM2</a:t>
            </a: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337206" y="162174"/>
            <a:ext cx="9447482" cy="1111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Calcul</a:t>
            </a:r>
          </a:p>
          <a:p>
            <a:pPr algn="ctr"/>
            <a:r>
              <a:rPr lang="fr-FR" sz="2800" dirty="0">
                <a:solidFill>
                  <a:srgbClr val="374997"/>
                </a:solidFill>
                <a:latin typeface="Century Gothic" panose="020B0502020202020204" pitchFamily="34" charset="0"/>
              </a:rPr>
              <a:t>Diviser deux nombres entiers, diviseur à un chiffre</a:t>
            </a:r>
          </a:p>
        </p:txBody>
      </p:sp>
      <p:sp>
        <p:nvSpPr>
          <p:cNvPr id="5" name="ZoneTexte 4">
            <a:extLst>
              <a:ext uri="{FF2B5EF4-FFF2-40B4-BE49-F238E27FC236}">
                <a16:creationId xmlns:a16="http://schemas.microsoft.com/office/drawing/2014/main" id="{D60B9D30-5919-7948-AC32-C865D6E5136B}"/>
              </a:ext>
            </a:extLst>
          </p:cNvPr>
          <p:cNvSpPr txBox="1"/>
          <p:nvPr/>
        </p:nvSpPr>
        <p:spPr>
          <a:xfrm>
            <a:off x="196372" y="1636804"/>
            <a:ext cx="10607040" cy="769441"/>
          </a:xfrm>
          <a:prstGeom prst="rect">
            <a:avLst/>
          </a:prstGeom>
          <a:noFill/>
        </p:spPr>
        <p:txBody>
          <a:bodyPr wrap="square" rtlCol="0">
            <a:spAutoFit/>
          </a:bodyPr>
          <a:lstStyle/>
          <a:p>
            <a:r>
              <a:rPr lang="fr-FR" sz="4400" dirty="0">
                <a:latin typeface="Century Gothic" panose="020B0502020202020204" pitchFamily="34" charset="0"/>
              </a:rPr>
              <a:t>5 968 : 17</a:t>
            </a:r>
          </a:p>
        </p:txBody>
      </p:sp>
      <p:sp>
        <p:nvSpPr>
          <p:cNvPr id="8" name="Rectangle : coins arrondis 7">
            <a:extLst>
              <a:ext uri="{FF2B5EF4-FFF2-40B4-BE49-F238E27FC236}">
                <a16:creationId xmlns:a16="http://schemas.microsoft.com/office/drawing/2014/main" id="{B8C1CEF9-060C-0048-B57F-D488B700816D}"/>
              </a:ext>
            </a:extLst>
          </p:cNvPr>
          <p:cNvSpPr/>
          <p:nvPr/>
        </p:nvSpPr>
        <p:spPr>
          <a:xfrm>
            <a:off x="3106634" y="1607469"/>
            <a:ext cx="8416550"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BD0271D8-B771-4F49-8996-E24E76E4F4E9}"/>
              </a:ext>
            </a:extLst>
          </p:cNvPr>
          <p:cNvSpPr txBox="1"/>
          <p:nvPr/>
        </p:nvSpPr>
        <p:spPr>
          <a:xfrm>
            <a:off x="4144379" y="1790693"/>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pic>
        <p:nvPicPr>
          <p:cNvPr id="4" name="Image 3">
            <a:extLst>
              <a:ext uri="{FF2B5EF4-FFF2-40B4-BE49-F238E27FC236}">
                <a16:creationId xmlns:a16="http://schemas.microsoft.com/office/drawing/2014/main" id="{773AB1D1-87A0-D04A-8A31-3BD1AD58217E}"/>
              </a:ext>
            </a:extLst>
          </p:cNvPr>
          <p:cNvPicPr>
            <a:picLocks noChangeAspect="1"/>
          </p:cNvPicPr>
          <p:nvPr/>
        </p:nvPicPr>
        <p:blipFill rotWithShape="1">
          <a:blip r:embed="rId2"/>
          <a:srcRect l="201" t="5443" r="2765"/>
          <a:stretch/>
        </p:blipFill>
        <p:spPr>
          <a:xfrm>
            <a:off x="4144379" y="2395577"/>
            <a:ext cx="6137043" cy="3770691"/>
          </a:xfrm>
          <a:prstGeom prst="rect">
            <a:avLst/>
          </a:prstGeom>
        </p:spPr>
      </p:pic>
      <p:sp>
        <p:nvSpPr>
          <p:cNvPr id="3" name="Espace réservé du pied de page 2">
            <a:extLst>
              <a:ext uri="{FF2B5EF4-FFF2-40B4-BE49-F238E27FC236}">
                <a16:creationId xmlns:a16="http://schemas.microsoft.com/office/drawing/2014/main" id="{58417E1A-AEC7-FC4B-A697-C903B583ED03}"/>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17068244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2404364" y="529261"/>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1"/>
              <a:ext cx="1494992" cy="523220"/>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CM1</a:t>
              </a:r>
            </a:p>
          </p:txBody>
        </p:sp>
      </p:grpSp>
      <p:sp>
        <p:nvSpPr>
          <p:cNvPr id="21" name="Rectangle : coins arrondis 20">
            <a:extLst>
              <a:ext uri="{FF2B5EF4-FFF2-40B4-BE49-F238E27FC236}">
                <a16:creationId xmlns:a16="http://schemas.microsoft.com/office/drawing/2014/main" id="{7E67000D-32F2-8A4E-9AC7-9C2D4DCFC1A2}"/>
              </a:ext>
            </a:extLst>
          </p:cNvPr>
          <p:cNvSpPr/>
          <p:nvPr/>
        </p:nvSpPr>
        <p:spPr>
          <a:xfrm>
            <a:off x="332162" y="1514182"/>
            <a:ext cx="5592808"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rgbClr val="C3A7BA"/>
                </a:solidFill>
                <a:latin typeface="Century Gothic" panose="020B0502020202020204" pitchFamily="34" charset="0"/>
              </a:rPr>
              <a:t>Entraînement :</a:t>
            </a:r>
          </a:p>
          <a:p>
            <a:r>
              <a:rPr lang="fr-FR" sz="3200" dirty="0">
                <a:solidFill>
                  <a:schemeClr val="tx1"/>
                </a:solidFill>
                <a:latin typeface="Century Gothic" panose="020B0502020202020204" pitchFamily="34" charset="0"/>
              </a:rPr>
              <a:t>Exercices 1et 2 p.180</a:t>
            </a:r>
          </a:p>
        </p:txBody>
      </p:sp>
      <p:sp>
        <p:nvSpPr>
          <p:cNvPr id="22" name="Rectangle : coins arrondis 21">
            <a:extLst>
              <a:ext uri="{FF2B5EF4-FFF2-40B4-BE49-F238E27FC236}">
                <a16:creationId xmlns:a16="http://schemas.microsoft.com/office/drawing/2014/main" id="{247D880F-552B-124C-840E-8E27F8653C03}"/>
              </a:ext>
            </a:extLst>
          </p:cNvPr>
          <p:cNvSpPr/>
          <p:nvPr/>
        </p:nvSpPr>
        <p:spPr>
          <a:xfrm>
            <a:off x="6263641" y="1514181"/>
            <a:ext cx="5478299"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rgbClr val="C3A7BA"/>
                </a:solidFill>
                <a:latin typeface="Century Gothic" panose="020B0502020202020204" pitchFamily="34" charset="0"/>
              </a:rPr>
              <a:t>Journal du nombre :</a:t>
            </a:r>
          </a:p>
          <a:p>
            <a:r>
              <a:rPr lang="fr-FR" sz="3200" dirty="0">
                <a:solidFill>
                  <a:schemeClr val="tx1"/>
                </a:solidFill>
                <a:latin typeface="Century Gothic" panose="020B0502020202020204" pitchFamily="34" charset="0"/>
              </a:rPr>
              <a:t>Écris tout ce que tu sais sur le nombre 56,09</a:t>
            </a:r>
          </a:p>
        </p:txBody>
      </p:sp>
      <p:grpSp>
        <p:nvGrpSpPr>
          <p:cNvPr id="23" name="Groupe 22">
            <a:extLst>
              <a:ext uri="{FF2B5EF4-FFF2-40B4-BE49-F238E27FC236}">
                <a16:creationId xmlns:a16="http://schemas.microsoft.com/office/drawing/2014/main" id="{41733F17-C37C-204D-955E-B3EF79115AC1}"/>
              </a:ext>
            </a:extLst>
          </p:cNvPr>
          <p:cNvGrpSpPr/>
          <p:nvPr/>
        </p:nvGrpSpPr>
        <p:grpSpPr>
          <a:xfrm>
            <a:off x="8341333" y="561044"/>
            <a:ext cx="1303528" cy="648830"/>
            <a:chOff x="1778000" y="2070542"/>
            <a:chExt cx="1929892" cy="1111320"/>
          </a:xfrm>
        </p:grpSpPr>
        <p:sp>
          <p:nvSpPr>
            <p:cNvPr id="24" name="Rectangle : coins arrondis 23">
              <a:extLst>
                <a:ext uri="{FF2B5EF4-FFF2-40B4-BE49-F238E27FC236}">
                  <a16:creationId xmlns:a16="http://schemas.microsoft.com/office/drawing/2014/main" id="{6BB8DD14-50BC-6E4F-9CBD-3474438BA6E0}"/>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306E1537-2C53-864D-8A18-4C344E33C136}"/>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10829987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3"/>
          <a:stretch/>
        </p:blipFill>
        <p:spPr bwMode="auto">
          <a:xfrm>
            <a:off x="0" y="0"/>
            <a:ext cx="917050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Ellipse 5">
            <a:extLst>
              <a:ext uri="{FF2B5EF4-FFF2-40B4-BE49-F238E27FC236}">
                <a16:creationId xmlns:a16="http://schemas.microsoft.com/office/drawing/2014/main" id="{785D0C83-DD5F-C14A-A809-5B6FC673F512}"/>
              </a:ext>
            </a:extLst>
          </p:cNvPr>
          <p:cNvSpPr/>
          <p:nvPr/>
        </p:nvSpPr>
        <p:spPr>
          <a:xfrm>
            <a:off x="6317143" y="1325880"/>
            <a:ext cx="4368800" cy="4206240"/>
          </a:xfrm>
          <a:prstGeom prst="ellipse">
            <a:avLst/>
          </a:prstGeom>
          <a:solidFill>
            <a:srgbClr val="FEFC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7DF8AC4D-5517-8243-9BA0-FA06D36F5674}"/>
              </a:ext>
            </a:extLst>
          </p:cNvPr>
          <p:cNvSpPr txBox="1"/>
          <p:nvPr/>
        </p:nvSpPr>
        <p:spPr>
          <a:xfrm>
            <a:off x="6121463" y="2442814"/>
            <a:ext cx="4760160" cy="1754326"/>
          </a:xfrm>
          <a:prstGeom prst="rect">
            <a:avLst/>
          </a:prstGeom>
          <a:noFill/>
        </p:spPr>
        <p:txBody>
          <a:bodyPr wrap="square" rtlCol="0">
            <a:spAutoFit/>
          </a:bodyPr>
          <a:lstStyle/>
          <a:p>
            <a:pPr algn="ctr"/>
            <a:r>
              <a:rPr lang="fr-FR" sz="5400" b="1" dirty="0">
                <a:solidFill>
                  <a:srgbClr val="374997"/>
                </a:solidFill>
                <a:latin typeface="Century Gothic" panose="020B0502020202020204" pitchFamily="34" charset="0"/>
                <a:cs typeface="Baloo" panose="03080902040302020200" pitchFamily="66" charset="77"/>
              </a:rPr>
              <a:t>Semaine 6</a:t>
            </a:r>
          </a:p>
          <a:p>
            <a:pPr algn="ctr"/>
            <a:r>
              <a:rPr lang="fr-FR" sz="5400" b="1" dirty="0">
                <a:solidFill>
                  <a:srgbClr val="E7C6DB"/>
                </a:solidFill>
                <a:latin typeface="Century Gothic" panose="020B0502020202020204" pitchFamily="34" charset="0"/>
                <a:cs typeface="Baloo" panose="03080902040302020200" pitchFamily="66" charset="77"/>
              </a:rPr>
              <a:t>Jour 3</a:t>
            </a:r>
          </a:p>
        </p:txBody>
      </p:sp>
      <p:sp>
        <p:nvSpPr>
          <p:cNvPr id="3" name="Espace réservé du pied de page 2">
            <a:extLst>
              <a:ext uri="{FF2B5EF4-FFF2-40B4-BE49-F238E27FC236}">
                <a16:creationId xmlns:a16="http://schemas.microsoft.com/office/drawing/2014/main" id="{5842B39E-026C-B24E-A11C-8C8DD82AFA2E}"/>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17161400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2383903" y="823354"/>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1"/>
              <a:ext cx="1494992" cy="523220"/>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CM1</a:t>
              </a:r>
            </a:p>
          </p:txBody>
        </p:sp>
      </p:grpSp>
      <p:sp>
        <p:nvSpPr>
          <p:cNvPr id="21" name="Rectangle : coins arrondis 20">
            <a:extLst>
              <a:ext uri="{FF2B5EF4-FFF2-40B4-BE49-F238E27FC236}">
                <a16:creationId xmlns:a16="http://schemas.microsoft.com/office/drawing/2014/main" id="{7E67000D-32F2-8A4E-9AC7-9C2D4DCFC1A2}"/>
              </a:ext>
            </a:extLst>
          </p:cNvPr>
          <p:cNvSpPr/>
          <p:nvPr/>
        </p:nvSpPr>
        <p:spPr>
          <a:xfrm>
            <a:off x="335553" y="1568610"/>
            <a:ext cx="5592808"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rgbClr val="374997"/>
                </a:solidFill>
                <a:latin typeface="Century Gothic" panose="020B0502020202020204" pitchFamily="34" charset="0"/>
              </a:rPr>
              <a:t>- La proportionnalité :  Mission 1</a:t>
            </a:r>
          </a:p>
          <a:p>
            <a:r>
              <a:rPr lang="fr-FR" sz="3200" b="1" dirty="0">
                <a:solidFill>
                  <a:srgbClr val="C3A7BA"/>
                </a:solidFill>
                <a:latin typeface="Century Gothic" panose="020B0502020202020204" pitchFamily="34" charset="0"/>
              </a:rPr>
              <a:t>- Calcul : entraînement addition et soustraction</a:t>
            </a:r>
          </a:p>
        </p:txBody>
      </p:sp>
      <p:sp>
        <p:nvSpPr>
          <p:cNvPr id="22" name="Rectangle : coins arrondis 21">
            <a:extLst>
              <a:ext uri="{FF2B5EF4-FFF2-40B4-BE49-F238E27FC236}">
                <a16:creationId xmlns:a16="http://schemas.microsoft.com/office/drawing/2014/main" id="{247D880F-552B-124C-840E-8E27F8653C03}"/>
              </a:ext>
            </a:extLst>
          </p:cNvPr>
          <p:cNvSpPr/>
          <p:nvPr/>
        </p:nvSpPr>
        <p:spPr>
          <a:xfrm>
            <a:off x="6263640" y="1568610"/>
            <a:ext cx="5478299" cy="3995980"/>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rgbClr val="C3A7BA"/>
                </a:solidFill>
                <a:latin typeface="Century Gothic" panose="020B0502020202020204" pitchFamily="34" charset="0"/>
              </a:rPr>
              <a:t>- La proportionnalité : révisions</a:t>
            </a:r>
          </a:p>
          <a:p>
            <a:r>
              <a:rPr lang="fr-FR" sz="3200" b="1" dirty="0">
                <a:solidFill>
                  <a:srgbClr val="C3A7BA"/>
                </a:solidFill>
                <a:latin typeface="Century Gothic" panose="020B0502020202020204" pitchFamily="34" charset="0"/>
              </a:rPr>
              <a:t>- Calcul : entraînement</a:t>
            </a:r>
          </a:p>
        </p:txBody>
      </p:sp>
      <p:sp>
        <p:nvSpPr>
          <p:cNvPr id="4" name="ZoneTexte 3">
            <a:extLst>
              <a:ext uri="{FF2B5EF4-FFF2-40B4-BE49-F238E27FC236}">
                <a16:creationId xmlns:a16="http://schemas.microsoft.com/office/drawing/2014/main" id="{E35FD9B8-15BF-4B41-9988-4A6984BF2714}"/>
              </a:ext>
            </a:extLst>
          </p:cNvPr>
          <p:cNvSpPr txBox="1"/>
          <p:nvPr/>
        </p:nvSpPr>
        <p:spPr>
          <a:xfrm>
            <a:off x="6509" y="243575"/>
            <a:ext cx="12192000" cy="538609"/>
          </a:xfrm>
          <a:prstGeom prst="rect">
            <a:avLst/>
          </a:prstGeom>
          <a:noFill/>
        </p:spPr>
        <p:txBody>
          <a:bodyPr wrap="square" rtlCol="0">
            <a:spAutoFit/>
          </a:bodyPr>
          <a:lstStyle/>
          <a:p>
            <a:pPr algn="ctr"/>
            <a:r>
              <a:rPr lang="fr-FR" sz="2900" b="1" dirty="0">
                <a:solidFill>
                  <a:srgbClr val="374997"/>
                </a:solidFill>
                <a:latin typeface="Century Gothic" panose="020B0502020202020204" pitchFamily="34" charset="0"/>
              </a:rPr>
              <a:t>Programme de la séance</a:t>
            </a:r>
            <a:endParaRPr lang="fr-FR" sz="2400" dirty="0">
              <a:solidFill>
                <a:srgbClr val="374997"/>
              </a:solidFill>
              <a:latin typeface="Century Gothic" panose="020B0502020202020204" pitchFamily="34" charset="0"/>
            </a:endParaRPr>
          </a:p>
        </p:txBody>
      </p:sp>
      <p:grpSp>
        <p:nvGrpSpPr>
          <p:cNvPr id="13" name="Groupe 12">
            <a:extLst>
              <a:ext uri="{FF2B5EF4-FFF2-40B4-BE49-F238E27FC236}">
                <a16:creationId xmlns:a16="http://schemas.microsoft.com/office/drawing/2014/main" id="{539A0EC9-ACA8-7F45-8FE2-C95F2B876F6A}"/>
              </a:ext>
            </a:extLst>
          </p:cNvPr>
          <p:cNvGrpSpPr/>
          <p:nvPr/>
        </p:nvGrpSpPr>
        <p:grpSpPr>
          <a:xfrm>
            <a:off x="933796" y="5711291"/>
            <a:ext cx="10324408" cy="742604"/>
            <a:chOff x="933796" y="5711291"/>
            <a:chExt cx="10324408" cy="742604"/>
          </a:xfrm>
        </p:grpSpPr>
        <p:sp>
          <p:nvSpPr>
            <p:cNvPr id="14" name="Rectangle : coins arrondis 13">
              <a:extLst>
                <a:ext uri="{FF2B5EF4-FFF2-40B4-BE49-F238E27FC236}">
                  <a16:creationId xmlns:a16="http://schemas.microsoft.com/office/drawing/2014/main" id="{07EC8006-D8F9-6D4E-AF28-29AF7BD953E5}"/>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EFE0E693-40B6-2B43-B7AF-4C85AFE5AAC6}"/>
                </a:ext>
              </a:extLst>
            </p:cNvPr>
            <p:cNvSpPr/>
            <p:nvPr/>
          </p:nvSpPr>
          <p:spPr>
            <a:xfrm>
              <a:off x="1219200" y="5872480"/>
              <a:ext cx="770180" cy="449205"/>
            </a:xfrm>
            <a:prstGeom prst="rect">
              <a:avLst/>
            </a:prstGeom>
            <a:solidFill>
              <a:srgbClr val="374997"/>
            </a:solidFill>
            <a:ln>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3505DB25-A4DE-0A43-88B5-0A46C076DE76}"/>
                </a:ext>
              </a:extLst>
            </p:cNvPr>
            <p:cNvSpPr/>
            <p:nvPr/>
          </p:nvSpPr>
          <p:spPr>
            <a:xfrm>
              <a:off x="6782033" y="5857989"/>
              <a:ext cx="770180" cy="449205"/>
            </a:xfrm>
            <a:prstGeom prst="rect">
              <a:avLst/>
            </a:prstGeom>
            <a:solidFill>
              <a:srgbClr val="C3A7BA"/>
            </a:solidFill>
            <a:ln>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218A4D9F-9CF5-964D-B2B9-CFA24A19525C}"/>
                </a:ext>
              </a:extLst>
            </p:cNvPr>
            <p:cNvSpPr txBox="1"/>
            <p:nvPr/>
          </p:nvSpPr>
          <p:spPr>
            <a:xfrm>
              <a:off x="2143252" y="5897926"/>
              <a:ext cx="3129280" cy="369332"/>
            </a:xfrm>
            <a:prstGeom prst="rect">
              <a:avLst/>
            </a:prstGeom>
            <a:noFill/>
          </p:spPr>
          <p:txBody>
            <a:bodyPr wrap="square" rtlCol="0">
              <a:spAutoFit/>
            </a:bodyPr>
            <a:lstStyle/>
            <a:p>
              <a:r>
                <a:rPr lang="fr-FR" dirty="0">
                  <a:latin typeface="Century Gothic" panose="020B0502020202020204" pitchFamily="34" charset="0"/>
                  <a:cs typeface="Baloo" panose="03080902040302020200" pitchFamily="66" charset="77"/>
                </a:rPr>
                <a:t>Travail avec l’enseignante</a:t>
              </a:r>
            </a:p>
          </p:txBody>
        </p:sp>
        <p:sp>
          <p:nvSpPr>
            <p:cNvPr id="18" name="ZoneTexte 17">
              <a:extLst>
                <a:ext uri="{FF2B5EF4-FFF2-40B4-BE49-F238E27FC236}">
                  <a16:creationId xmlns:a16="http://schemas.microsoft.com/office/drawing/2014/main" id="{2E10026D-998F-F84E-B26C-92B48CADD807}"/>
                </a:ext>
              </a:extLst>
            </p:cNvPr>
            <p:cNvSpPr txBox="1"/>
            <p:nvPr/>
          </p:nvSpPr>
          <p:spPr>
            <a:xfrm>
              <a:off x="7709320" y="5897926"/>
              <a:ext cx="3129280" cy="369332"/>
            </a:xfrm>
            <a:prstGeom prst="rect">
              <a:avLst/>
            </a:prstGeom>
            <a:noFill/>
          </p:spPr>
          <p:txBody>
            <a:bodyPr wrap="square" rtlCol="0">
              <a:spAutoFit/>
            </a:bodyPr>
            <a:lstStyle/>
            <a:p>
              <a:r>
                <a:rPr lang="fr-FR" dirty="0">
                  <a:latin typeface="Century Gothic" panose="020B0502020202020204" pitchFamily="34" charset="0"/>
                  <a:cs typeface="Baloo" panose="03080902040302020200" pitchFamily="66" charset="77"/>
                </a:rPr>
                <a:t>Travail en autonomie</a:t>
              </a:r>
            </a:p>
          </p:txBody>
        </p:sp>
      </p:grpSp>
      <p:grpSp>
        <p:nvGrpSpPr>
          <p:cNvPr id="23" name="Groupe 22">
            <a:extLst>
              <a:ext uri="{FF2B5EF4-FFF2-40B4-BE49-F238E27FC236}">
                <a16:creationId xmlns:a16="http://schemas.microsoft.com/office/drawing/2014/main" id="{41733F17-C37C-204D-955E-B3EF79115AC1}"/>
              </a:ext>
            </a:extLst>
          </p:cNvPr>
          <p:cNvGrpSpPr/>
          <p:nvPr/>
        </p:nvGrpSpPr>
        <p:grpSpPr>
          <a:xfrm>
            <a:off x="8314656" y="840090"/>
            <a:ext cx="1303528" cy="648830"/>
            <a:chOff x="1778000" y="2070542"/>
            <a:chExt cx="1929892" cy="1111320"/>
          </a:xfrm>
        </p:grpSpPr>
        <p:sp>
          <p:nvSpPr>
            <p:cNvPr id="24" name="Rectangle : coins arrondis 23">
              <a:extLst>
                <a:ext uri="{FF2B5EF4-FFF2-40B4-BE49-F238E27FC236}">
                  <a16:creationId xmlns:a16="http://schemas.microsoft.com/office/drawing/2014/main" id="{6BB8DD14-50BC-6E4F-9CBD-3474438BA6E0}"/>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306E1537-2C53-864D-8A18-4C344E33C136}"/>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31532808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2383903" y="823354"/>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1"/>
              <a:ext cx="1494992" cy="523220"/>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CM1</a:t>
              </a:r>
            </a:p>
          </p:txBody>
        </p:sp>
      </p:grpSp>
      <p:sp>
        <p:nvSpPr>
          <p:cNvPr id="21" name="Rectangle : coins arrondis 20">
            <a:extLst>
              <a:ext uri="{FF2B5EF4-FFF2-40B4-BE49-F238E27FC236}">
                <a16:creationId xmlns:a16="http://schemas.microsoft.com/office/drawing/2014/main" id="{7E67000D-32F2-8A4E-9AC7-9C2D4DCFC1A2}"/>
              </a:ext>
            </a:extLst>
          </p:cNvPr>
          <p:cNvSpPr/>
          <p:nvPr/>
        </p:nvSpPr>
        <p:spPr>
          <a:xfrm>
            <a:off x="335553" y="1568610"/>
            <a:ext cx="5400229" cy="3995980"/>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3200" b="1" dirty="0">
              <a:solidFill>
                <a:srgbClr val="374997"/>
              </a:solidFill>
              <a:latin typeface="Century Gothic" panose="020B0502020202020204" pitchFamily="34" charset="0"/>
            </a:endParaRPr>
          </a:p>
          <a:p>
            <a:endParaRPr lang="fr-FR" sz="3200" b="1" dirty="0">
              <a:solidFill>
                <a:srgbClr val="374997"/>
              </a:solidFill>
              <a:latin typeface="Century Gothic" panose="020B0502020202020204" pitchFamily="34" charset="0"/>
            </a:endParaRPr>
          </a:p>
          <a:p>
            <a:r>
              <a:rPr lang="fr-FR" sz="3200" b="1" dirty="0">
                <a:solidFill>
                  <a:srgbClr val="374997"/>
                </a:solidFill>
                <a:latin typeface="Century Gothic" panose="020B0502020202020204" pitchFamily="34" charset="0"/>
              </a:rPr>
              <a:t>La proportionnalité :  Mission 1</a:t>
            </a:r>
            <a:endParaRPr lang="fr-FR" sz="3200" b="1" dirty="0">
              <a:solidFill>
                <a:srgbClr val="C3A7BA"/>
              </a:solidFill>
              <a:latin typeface="Century Gothic" panose="020B0502020202020204" pitchFamily="34" charset="0"/>
            </a:endParaRPr>
          </a:p>
          <a:p>
            <a:endParaRPr lang="fr-FR" sz="2800" b="1" dirty="0">
              <a:solidFill>
                <a:srgbClr val="C3A7BA"/>
              </a:solidFill>
              <a:latin typeface="Century Gothic" panose="020B0502020202020204" pitchFamily="34" charset="0"/>
            </a:endParaRPr>
          </a:p>
          <a:p>
            <a:endParaRPr lang="fr-FR" sz="3200" b="1" dirty="0">
              <a:solidFill>
                <a:srgbClr val="374997"/>
              </a:solidFill>
              <a:latin typeface="Century Gothic" panose="020B0502020202020204" pitchFamily="34" charset="0"/>
            </a:endParaRPr>
          </a:p>
        </p:txBody>
      </p:sp>
      <p:sp>
        <p:nvSpPr>
          <p:cNvPr id="22" name="Rectangle : coins arrondis 21">
            <a:extLst>
              <a:ext uri="{FF2B5EF4-FFF2-40B4-BE49-F238E27FC236}">
                <a16:creationId xmlns:a16="http://schemas.microsoft.com/office/drawing/2014/main" id="{247D880F-552B-124C-840E-8E27F8653C03}"/>
              </a:ext>
            </a:extLst>
          </p:cNvPr>
          <p:cNvSpPr/>
          <p:nvPr/>
        </p:nvSpPr>
        <p:spPr>
          <a:xfrm>
            <a:off x="6378149" y="1568610"/>
            <a:ext cx="5478298" cy="3995980"/>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rgbClr val="C3A7BA"/>
                </a:solidFill>
                <a:latin typeface="Century Gothic" panose="020B0502020202020204" pitchFamily="34" charset="0"/>
              </a:rPr>
              <a:t>La proportionnalité :  Révisions</a:t>
            </a:r>
          </a:p>
          <a:p>
            <a:r>
              <a:rPr lang="fr-FR" sz="2800" dirty="0">
                <a:solidFill>
                  <a:schemeClr val="tx1"/>
                </a:solidFill>
                <a:latin typeface="Century Gothic" panose="020B0502020202020204" pitchFamily="34" charset="0"/>
              </a:rPr>
              <a:t>Exercices 1, 2, 4 et 5 p.170</a:t>
            </a:r>
          </a:p>
          <a:p>
            <a:r>
              <a:rPr lang="fr-FR" sz="2800" dirty="0">
                <a:solidFill>
                  <a:schemeClr val="tx1"/>
                </a:solidFill>
                <a:latin typeface="Century Gothic" panose="020B0502020202020204" pitchFamily="34" charset="0"/>
              </a:rPr>
              <a:t>Exercices 14, 16 et 17 p.171</a:t>
            </a:r>
          </a:p>
        </p:txBody>
      </p:sp>
      <p:grpSp>
        <p:nvGrpSpPr>
          <p:cNvPr id="23" name="Groupe 22">
            <a:extLst>
              <a:ext uri="{FF2B5EF4-FFF2-40B4-BE49-F238E27FC236}">
                <a16:creationId xmlns:a16="http://schemas.microsoft.com/office/drawing/2014/main" id="{41733F17-C37C-204D-955E-B3EF79115AC1}"/>
              </a:ext>
            </a:extLst>
          </p:cNvPr>
          <p:cNvGrpSpPr/>
          <p:nvPr/>
        </p:nvGrpSpPr>
        <p:grpSpPr>
          <a:xfrm>
            <a:off x="8314656" y="823354"/>
            <a:ext cx="1303528" cy="648830"/>
            <a:chOff x="1778000" y="2070542"/>
            <a:chExt cx="1929892" cy="1111320"/>
          </a:xfrm>
        </p:grpSpPr>
        <p:sp>
          <p:nvSpPr>
            <p:cNvPr id="24" name="Rectangle : coins arrondis 23">
              <a:extLst>
                <a:ext uri="{FF2B5EF4-FFF2-40B4-BE49-F238E27FC236}">
                  <a16:creationId xmlns:a16="http://schemas.microsoft.com/office/drawing/2014/main" id="{6BB8DD14-50BC-6E4F-9CBD-3474438BA6E0}"/>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306E1537-2C53-864D-8A18-4C344E33C136}"/>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CM2</a:t>
              </a:r>
            </a:p>
          </p:txBody>
        </p:sp>
      </p:grpSp>
      <p:sp>
        <p:nvSpPr>
          <p:cNvPr id="4" name="Espace réservé du pied de page 3">
            <a:extLst>
              <a:ext uri="{FF2B5EF4-FFF2-40B4-BE49-F238E27FC236}">
                <a16:creationId xmlns:a16="http://schemas.microsoft.com/office/drawing/2014/main" id="{23A7A4C8-6473-1D46-B9D2-83752E0215CB}"/>
              </a:ext>
            </a:extLst>
          </p:cNvPr>
          <p:cNvSpPr>
            <a:spLocks noGrp="1"/>
          </p:cNvSpPr>
          <p:nvPr>
            <p:ph type="ftr" sz="quarter" idx="11"/>
          </p:nvPr>
        </p:nvSpPr>
        <p:spPr/>
        <p:txBody>
          <a:bodyPr/>
          <a:lstStyle/>
          <a:p>
            <a:r>
              <a:rPr lang="fr-FR"/>
              <a:t>www.maitresseherisson.com</a:t>
            </a:r>
            <a:endParaRPr lang="fr-FR" dirty="0"/>
          </a:p>
        </p:txBody>
      </p:sp>
    </p:spTree>
    <p:extLst>
      <p:ext uri="{BB962C8B-B14F-4D97-AF65-F5344CB8AC3E}">
        <p14:creationId xmlns:p14="http://schemas.microsoft.com/office/powerpoint/2010/main" val="14092692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3" name="Groupe 22">
            <a:extLst>
              <a:ext uri="{FF2B5EF4-FFF2-40B4-BE49-F238E27FC236}">
                <a16:creationId xmlns:a16="http://schemas.microsoft.com/office/drawing/2014/main" id="{41733F17-C37C-204D-955E-B3EF79115AC1}"/>
              </a:ext>
            </a:extLst>
          </p:cNvPr>
          <p:cNvGrpSpPr/>
          <p:nvPr/>
        </p:nvGrpSpPr>
        <p:grpSpPr>
          <a:xfrm>
            <a:off x="401579" y="136525"/>
            <a:ext cx="1303528" cy="648830"/>
            <a:chOff x="1778000" y="2070542"/>
            <a:chExt cx="1929892" cy="1111320"/>
          </a:xfrm>
        </p:grpSpPr>
        <p:sp>
          <p:nvSpPr>
            <p:cNvPr id="24" name="Rectangle : coins arrondis 23">
              <a:extLst>
                <a:ext uri="{FF2B5EF4-FFF2-40B4-BE49-F238E27FC236}">
                  <a16:creationId xmlns:a16="http://schemas.microsoft.com/office/drawing/2014/main" id="{6BB8DD14-50BC-6E4F-9CBD-3474438BA6E0}"/>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306E1537-2C53-864D-8A18-4C344E33C136}"/>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CM1</a:t>
              </a:r>
            </a:p>
          </p:txBody>
        </p:sp>
      </p:grpSp>
      <p:sp>
        <p:nvSpPr>
          <p:cNvPr id="3" name="Espace réservé du pied de page 2">
            <a:extLst>
              <a:ext uri="{FF2B5EF4-FFF2-40B4-BE49-F238E27FC236}">
                <a16:creationId xmlns:a16="http://schemas.microsoft.com/office/drawing/2014/main" id="{8D7A9D26-BAE1-5248-94B4-07A21D6EFF95}"/>
              </a:ext>
            </a:extLst>
          </p:cNvPr>
          <p:cNvSpPr>
            <a:spLocks noGrp="1"/>
          </p:cNvSpPr>
          <p:nvPr>
            <p:ph type="ftr" sz="quarter" idx="11"/>
          </p:nvPr>
        </p:nvSpPr>
        <p:spPr/>
        <p:txBody>
          <a:bodyPr/>
          <a:lstStyle/>
          <a:p>
            <a:r>
              <a:rPr lang="fr-FR"/>
              <a:t>www.maitresseherisson.com</a:t>
            </a:r>
          </a:p>
        </p:txBody>
      </p:sp>
      <p:pic>
        <p:nvPicPr>
          <p:cNvPr id="6" name="Image 5">
            <a:extLst>
              <a:ext uri="{FF2B5EF4-FFF2-40B4-BE49-F238E27FC236}">
                <a16:creationId xmlns:a16="http://schemas.microsoft.com/office/drawing/2014/main" id="{7BE23ED9-2EE1-024F-8B6C-7AE7849908E3}"/>
              </a:ext>
            </a:extLst>
          </p:cNvPr>
          <p:cNvPicPr>
            <a:picLocks noChangeAspect="1"/>
          </p:cNvPicPr>
          <p:nvPr/>
        </p:nvPicPr>
        <p:blipFill>
          <a:blip r:embed="rId2"/>
          <a:stretch>
            <a:fillRect/>
          </a:stretch>
        </p:blipFill>
        <p:spPr>
          <a:xfrm>
            <a:off x="197223" y="1095304"/>
            <a:ext cx="6436659" cy="4667392"/>
          </a:xfrm>
          <a:prstGeom prst="rect">
            <a:avLst/>
          </a:prstGeom>
        </p:spPr>
      </p:pic>
      <p:pic>
        <p:nvPicPr>
          <p:cNvPr id="5" name="Image 4">
            <a:extLst>
              <a:ext uri="{FF2B5EF4-FFF2-40B4-BE49-F238E27FC236}">
                <a16:creationId xmlns:a16="http://schemas.microsoft.com/office/drawing/2014/main" id="{AB2CB274-4A59-A541-A07D-AADBF553AEA0}"/>
              </a:ext>
            </a:extLst>
          </p:cNvPr>
          <p:cNvPicPr>
            <a:picLocks noChangeAspect="1"/>
          </p:cNvPicPr>
          <p:nvPr/>
        </p:nvPicPr>
        <p:blipFill>
          <a:blip r:embed="rId3"/>
          <a:stretch>
            <a:fillRect/>
          </a:stretch>
        </p:blipFill>
        <p:spPr>
          <a:xfrm>
            <a:off x="6868419" y="1453216"/>
            <a:ext cx="5126358" cy="3951568"/>
          </a:xfrm>
          <a:prstGeom prst="rect">
            <a:avLst/>
          </a:prstGeom>
        </p:spPr>
      </p:pic>
    </p:spTree>
    <p:extLst>
      <p:ext uri="{BB962C8B-B14F-4D97-AF65-F5344CB8AC3E}">
        <p14:creationId xmlns:p14="http://schemas.microsoft.com/office/powerpoint/2010/main" val="15648781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848"/>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 coins arrondis 2">
            <a:extLst>
              <a:ext uri="{FF2B5EF4-FFF2-40B4-BE49-F238E27FC236}">
                <a16:creationId xmlns:a16="http://schemas.microsoft.com/office/drawing/2014/main" id="{91705FA9-4028-FB4B-AB9A-DE6D665E764C}"/>
              </a:ext>
            </a:extLst>
          </p:cNvPr>
          <p:cNvSpPr/>
          <p:nvPr/>
        </p:nvSpPr>
        <p:spPr>
          <a:xfrm>
            <a:off x="2633440" y="464561"/>
            <a:ext cx="8377460"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4" t="6376" r="32605" b="17210"/>
          <a:stretch/>
        </p:blipFill>
        <p:spPr bwMode="auto">
          <a:xfrm>
            <a:off x="262710" y="261257"/>
            <a:ext cx="1593669" cy="160755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9077747-534F-2044-9229-52502CB88CFD}"/>
              </a:ext>
            </a:extLst>
          </p:cNvPr>
          <p:cNvSpPr txBox="1"/>
          <p:nvPr/>
        </p:nvSpPr>
        <p:spPr>
          <a:xfrm>
            <a:off x="3365999" y="674223"/>
            <a:ext cx="6912342" cy="646331"/>
          </a:xfrm>
          <a:prstGeom prst="rect">
            <a:avLst/>
          </a:prstGeom>
          <a:noFill/>
        </p:spPr>
        <p:txBody>
          <a:bodyPr wrap="square" rtlCol="0">
            <a:spAutoFit/>
          </a:bodyPr>
          <a:lstStyle/>
          <a:p>
            <a:r>
              <a:rPr lang="fr-FR" sz="3600" b="1" dirty="0">
                <a:solidFill>
                  <a:srgbClr val="374997"/>
                </a:solidFill>
                <a:latin typeface="Century Gothic" panose="020B0502020202020204" pitchFamily="34" charset="0"/>
                <a:cs typeface="Baloo" panose="03080902040302020200" pitchFamily="66" charset="77"/>
              </a:rPr>
              <a:t>PROPORTIONNALITÉ : Mission </a:t>
            </a:r>
            <a:r>
              <a:rPr lang="fr-FR" sz="3600" b="1" dirty="0">
                <a:solidFill>
                  <a:srgbClr val="FF41A5"/>
                </a:solidFill>
                <a:latin typeface="Century Gothic" panose="020B0502020202020204" pitchFamily="34" charset="0"/>
                <a:cs typeface="Baloo" panose="03080902040302020200" pitchFamily="66" charset="77"/>
              </a:rPr>
              <a:t>1</a:t>
            </a:r>
          </a:p>
        </p:txBody>
      </p:sp>
      <p:sp>
        <p:nvSpPr>
          <p:cNvPr id="6" name="Espace réservé du pied de page 5">
            <a:extLst>
              <a:ext uri="{FF2B5EF4-FFF2-40B4-BE49-F238E27FC236}">
                <a16:creationId xmlns:a16="http://schemas.microsoft.com/office/drawing/2014/main" id="{1FA5007C-B56F-2A48-BD2B-7440345D789D}"/>
              </a:ext>
            </a:extLst>
          </p:cNvPr>
          <p:cNvSpPr>
            <a:spLocks noGrp="1"/>
          </p:cNvSpPr>
          <p:nvPr>
            <p:ph type="ftr" sz="quarter" idx="11"/>
          </p:nvPr>
        </p:nvSpPr>
        <p:spPr/>
        <p:txBody>
          <a:bodyPr/>
          <a:lstStyle/>
          <a:p>
            <a:r>
              <a:rPr lang="fr-FR"/>
              <a:t>www.maitresseherisson.com</a:t>
            </a:r>
          </a:p>
        </p:txBody>
      </p:sp>
      <p:pic>
        <p:nvPicPr>
          <p:cNvPr id="9" name="Image 8">
            <a:extLst>
              <a:ext uri="{FF2B5EF4-FFF2-40B4-BE49-F238E27FC236}">
                <a16:creationId xmlns:a16="http://schemas.microsoft.com/office/drawing/2014/main" id="{C0001D94-BB4B-CA4E-BF6E-3415F66F4E01}"/>
              </a:ext>
            </a:extLst>
          </p:cNvPr>
          <p:cNvPicPr>
            <a:picLocks noChangeAspect="1"/>
          </p:cNvPicPr>
          <p:nvPr/>
        </p:nvPicPr>
        <p:blipFill>
          <a:blip r:embed="rId3"/>
          <a:stretch>
            <a:fillRect/>
          </a:stretch>
        </p:blipFill>
        <p:spPr>
          <a:xfrm>
            <a:off x="593215" y="1947416"/>
            <a:ext cx="5736811" cy="4159914"/>
          </a:xfrm>
          <a:prstGeom prst="rect">
            <a:avLst/>
          </a:prstGeom>
        </p:spPr>
      </p:pic>
      <p:sp>
        <p:nvSpPr>
          <p:cNvPr id="11" name="Rectangle : coins arrondis 10">
            <a:extLst>
              <a:ext uri="{FF2B5EF4-FFF2-40B4-BE49-F238E27FC236}">
                <a16:creationId xmlns:a16="http://schemas.microsoft.com/office/drawing/2014/main" id="{7FAC3296-E088-FB4D-8E18-9CCBE422117A}"/>
              </a:ext>
            </a:extLst>
          </p:cNvPr>
          <p:cNvSpPr/>
          <p:nvPr/>
        </p:nvSpPr>
        <p:spPr>
          <a:xfrm>
            <a:off x="6469175" y="1870970"/>
            <a:ext cx="5599264" cy="4312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374997"/>
                </a:solidFill>
                <a:latin typeface="Century Gothic" panose="020B0502020202020204" pitchFamily="34" charset="0"/>
              </a:rPr>
              <a:t>Qu’avez-vous compris ?</a:t>
            </a:r>
          </a:p>
          <a:p>
            <a:pPr algn="ctr"/>
            <a:r>
              <a:rPr lang="fr-FR" sz="2800" dirty="0">
                <a:solidFill>
                  <a:srgbClr val="374997"/>
                </a:solidFill>
                <a:latin typeface="Century Gothic" panose="020B0502020202020204" pitchFamily="34" charset="0"/>
              </a:rPr>
              <a:t>Que devez-vous faire ?</a:t>
            </a:r>
          </a:p>
          <a:p>
            <a:pPr algn="ctr"/>
            <a:endParaRPr lang="fr-FR" sz="2800" dirty="0">
              <a:solidFill>
                <a:srgbClr val="374997"/>
              </a:solidFill>
              <a:latin typeface="Century Gothic" panose="020B0502020202020204" pitchFamily="34" charset="0"/>
            </a:endParaRPr>
          </a:p>
          <a:p>
            <a:pPr algn="ctr"/>
            <a:endParaRPr lang="fr-FR" sz="2800" dirty="0">
              <a:solidFill>
                <a:srgbClr val="374997"/>
              </a:solidFill>
              <a:latin typeface="Century Gothic" panose="020B0502020202020204" pitchFamily="34" charset="0"/>
            </a:endParaRPr>
          </a:p>
          <a:p>
            <a:pPr algn="ctr"/>
            <a:endParaRPr lang="fr-FR" sz="2800" dirty="0">
              <a:solidFill>
                <a:srgbClr val="374997"/>
              </a:solidFill>
              <a:latin typeface="Century Gothic" panose="020B0502020202020204" pitchFamily="34" charset="0"/>
            </a:endParaRPr>
          </a:p>
          <a:p>
            <a:pPr algn="ctr"/>
            <a:endParaRPr lang="fr-FR" sz="2800" dirty="0">
              <a:solidFill>
                <a:srgbClr val="374997"/>
              </a:solidFill>
              <a:latin typeface="Century Gothic" panose="020B0502020202020204" pitchFamily="34" charset="0"/>
            </a:endParaRPr>
          </a:p>
          <a:p>
            <a:pPr algn="ctr"/>
            <a:endParaRPr lang="fr-FR" sz="2800" dirty="0">
              <a:solidFill>
                <a:srgbClr val="374997"/>
              </a:solidFill>
              <a:latin typeface="Century Gothic" panose="020B0502020202020204" pitchFamily="34" charset="0"/>
            </a:endParaRPr>
          </a:p>
          <a:p>
            <a:pPr algn="ctr"/>
            <a:endParaRPr lang="fr-FR" sz="2800" dirty="0">
              <a:solidFill>
                <a:srgbClr val="374997"/>
              </a:solidFill>
              <a:latin typeface="Century Gothic" panose="020B0502020202020204" pitchFamily="34" charset="0"/>
            </a:endParaRPr>
          </a:p>
        </p:txBody>
      </p:sp>
    </p:spTree>
    <p:extLst>
      <p:ext uri="{BB962C8B-B14F-4D97-AF65-F5344CB8AC3E}">
        <p14:creationId xmlns:p14="http://schemas.microsoft.com/office/powerpoint/2010/main" val="20861847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848"/>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 coins arrondis 2">
            <a:extLst>
              <a:ext uri="{FF2B5EF4-FFF2-40B4-BE49-F238E27FC236}">
                <a16:creationId xmlns:a16="http://schemas.microsoft.com/office/drawing/2014/main" id="{91705FA9-4028-FB4B-AB9A-DE6D665E764C}"/>
              </a:ext>
            </a:extLst>
          </p:cNvPr>
          <p:cNvSpPr/>
          <p:nvPr/>
        </p:nvSpPr>
        <p:spPr>
          <a:xfrm>
            <a:off x="2633440" y="464561"/>
            <a:ext cx="8377460"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4" t="6376" r="32605" b="17210"/>
          <a:stretch/>
        </p:blipFill>
        <p:spPr bwMode="auto">
          <a:xfrm>
            <a:off x="262710" y="261257"/>
            <a:ext cx="1593669" cy="160755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9077747-534F-2044-9229-52502CB88CFD}"/>
              </a:ext>
            </a:extLst>
          </p:cNvPr>
          <p:cNvSpPr txBox="1"/>
          <p:nvPr/>
        </p:nvSpPr>
        <p:spPr>
          <a:xfrm>
            <a:off x="3365999" y="674223"/>
            <a:ext cx="6912342" cy="646331"/>
          </a:xfrm>
          <a:prstGeom prst="rect">
            <a:avLst/>
          </a:prstGeom>
          <a:noFill/>
        </p:spPr>
        <p:txBody>
          <a:bodyPr wrap="square" rtlCol="0">
            <a:spAutoFit/>
          </a:bodyPr>
          <a:lstStyle/>
          <a:p>
            <a:r>
              <a:rPr lang="fr-FR" sz="3600" b="1" dirty="0">
                <a:solidFill>
                  <a:srgbClr val="374997"/>
                </a:solidFill>
                <a:latin typeface="Century Gothic" panose="020B0502020202020204" pitchFamily="34" charset="0"/>
                <a:cs typeface="Baloo" panose="03080902040302020200" pitchFamily="66" charset="77"/>
              </a:rPr>
              <a:t>PROPORTIONNALITÉ : Mission </a:t>
            </a:r>
            <a:r>
              <a:rPr lang="fr-FR" sz="3600" b="1" dirty="0">
                <a:solidFill>
                  <a:srgbClr val="FF41A5"/>
                </a:solidFill>
                <a:latin typeface="Century Gothic" panose="020B0502020202020204" pitchFamily="34" charset="0"/>
                <a:cs typeface="Baloo" panose="03080902040302020200" pitchFamily="66" charset="77"/>
              </a:rPr>
              <a:t>1</a:t>
            </a:r>
          </a:p>
        </p:txBody>
      </p:sp>
      <p:sp>
        <p:nvSpPr>
          <p:cNvPr id="8" name="Rectangle : coins arrondis 7">
            <a:extLst>
              <a:ext uri="{FF2B5EF4-FFF2-40B4-BE49-F238E27FC236}">
                <a16:creationId xmlns:a16="http://schemas.microsoft.com/office/drawing/2014/main" id="{5AB9329C-65B0-FA46-B3BE-B8B61A0F41CA}"/>
              </a:ext>
            </a:extLst>
          </p:cNvPr>
          <p:cNvSpPr/>
          <p:nvPr/>
        </p:nvSpPr>
        <p:spPr>
          <a:xfrm>
            <a:off x="6469175" y="1870970"/>
            <a:ext cx="5599264" cy="4312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374997"/>
                </a:solidFill>
                <a:latin typeface="Century Gothic" panose="020B0502020202020204" pitchFamily="34" charset="0"/>
              </a:rPr>
              <a:t>Qu’avez-vous compris ?</a:t>
            </a:r>
          </a:p>
          <a:p>
            <a:pPr algn="ctr"/>
            <a:r>
              <a:rPr lang="fr-FR" sz="2800" dirty="0">
                <a:solidFill>
                  <a:srgbClr val="374997"/>
                </a:solidFill>
                <a:latin typeface="Century Gothic" panose="020B0502020202020204" pitchFamily="34" charset="0"/>
              </a:rPr>
              <a:t>Que devez-vous faire ?</a:t>
            </a:r>
          </a:p>
          <a:p>
            <a:pPr algn="ctr"/>
            <a:endParaRPr lang="fr-FR" sz="2800" dirty="0">
              <a:solidFill>
                <a:srgbClr val="374997"/>
              </a:solidFill>
              <a:latin typeface="Century Gothic" panose="020B0502020202020204" pitchFamily="34" charset="0"/>
            </a:endParaRPr>
          </a:p>
          <a:p>
            <a:pPr algn="ctr"/>
            <a:r>
              <a:rPr lang="fr-FR" sz="2800" dirty="0">
                <a:solidFill>
                  <a:srgbClr val="374997"/>
                </a:solidFill>
                <a:latin typeface="Century Gothic" panose="020B0502020202020204" pitchFamily="34" charset="0"/>
              </a:rPr>
              <a:t>Qu’allez-vous faire ?</a:t>
            </a:r>
          </a:p>
          <a:p>
            <a:pPr algn="ctr"/>
            <a:r>
              <a:rPr lang="fr-FR" sz="2800" dirty="0">
                <a:solidFill>
                  <a:srgbClr val="374997"/>
                </a:solidFill>
                <a:latin typeface="Century Gothic" panose="020B0502020202020204" pitchFamily="34" charset="0"/>
              </a:rPr>
              <a:t>À quoi va vous servir le matériel que j’ai avec moi ?</a:t>
            </a:r>
          </a:p>
          <a:p>
            <a:pPr algn="ctr"/>
            <a:r>
              <a:rPr lang="fr-FR" sz="2800" dirty="0">
                <a:solidFill>
                  <a:srgbClr val="374997"/>
                </a:solidFill>
                <a:latin typeface="Century Gothic" panose="020B0502020202020204" pitchFamily="34" charset="0"/>
              </a:rPr>
              <a:t>Quand allez-vous vous en servir ? Pour quoi faire ?</a:t>
            </a:r>
          </a:p>
        </p:txBody>
      </p:sp>
      <p:sp>
        <p:nvSpPr>
          <p:cNvPr id="6" name="Espace réservé du pied de page 5">
            <a:extLst>
              <a:ext uri="{FF2B5EF4-FFF2-40B4-BE49-F238E27FC236}">
                <a16:creationId xmlns:a16="http://schemas.microsoft.com/office/drawing/2014/main" id="{1FA5007C-B56F-2A48-BD2B-7440345D789D}"/>
              </a:ext>
            </a:extLst>
          </p:cNvPr>
          <p:cNvSpPr>
            <a:spLocks noGrp="1"/>
          </p:cNvSpPr>
          <p:nvPr>
            <p:ph type="ftr" sz="quarter" idx="11"/>
          </p:nvPr>
        </p:nvSpPr>
        <p:spPr/>
        <p:txBody>
          <a:bodyPr/>
          <a:lstStyle/>
          <a:p>
            <a:r>
              <a:rPr lang="fr-FR"/>
              <a:t>www.maitresseherisson.com</a:t>
            </a:r>
          </a:p>
        </p:txBody>
      </p:sp>
      <p:pic>
        <p:nvPicPr>
          <p:cNvPr id="9" name="Image 8">
            <a:extLst>
              <a:ext uri="{FF2B5EF4-FFF2-40B4-BE49-F238E27FC236}">
                <a16:creationId xmlns:a16="http://schemas.microsoft.com/office/drawing/2014/main" id="{C0001D94-BB4B-CA4E-BF6E-3415F66F4E01}"/>
              </a:ext>
            </a:extLst>
          </p:cNvPr>
          <p:cNvPicPr>
            <a:picLocks noChangeAspect="1"/>
          </p:cNvPicPr>
          <p:nvPr/>
        </p:nvPicPr>
        <p:blipFill>
          <a:blip r:embed="rId3"/>
          <a:stretch>
            <a:fillRect/>
          </a:stretch>
        </p:blipFill>
        <p:spPr>
          <a:xfrm>
            <a:off x="593215" y="1947416"/>
            <a:ext cx="5736811" cy="4159914"/>
          </a:xfrm>
          <a:prstGeom prst="rect">
            <a:avLst/>
          </a:prstGeom>
        </p:spPr>
      </p:pic>
    </p:spTree>
    <p:extLst>
      <p:ext uri="{BB962C8B-B14F-4D97-AF65-F5344CB8AC3E}">
        <p14:creationId xmlns:p14="http://schemas.microsoft.com/office/powerpoint/2010/main" val="15615608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848"/>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 coins arrondis 2">
            <a:extLst>
              <a:ext uri="{FF2B5EF4-FFF2-40B4-BE49-F238E27FC236}">
                <a16:creationId xmlns:a16="http://schemas.microsoft.com/office/drawing/2014/main" id="{91705FA9-4028-FB4B-AB9A-DE6D665E764C}"/>
              </a:ext>
            </a:extLst>
          </p:cNvPr>
          <p:cNvSpPr/>
          <p:nvPr/>
        </p:nvSpPr>
        <p:spPr>
          <a:xfrm>
            <a:off x="2633440" y="464561"/>
            <a:ext cx="8377460"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4" t="6376" r="32605" b="17210"/>
          <a:stretch/>
        </p:blipFill>
        <p:spPr bwMode="auto">
          <a:xfrm>
            <a:off x="262710" y="261257"/>
            <a:ext cx="1593669" cy="160755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9077747-534F-2044-9229-52502CB88CFD}"/>
              </a:ext>
            </a:extLst>
          </p:cNvPr>
          <p:cNvSpPr txBox="1"/>
          <p:nvPr/>
        </p:nvSpPr>
        <p:spPr>
          <a:xfrm>
            <a:off x="3359610" y="608220"/>
            <a:ext cx="6925120" cy="646331"/>
          </a:xfrm>
          <a:prstGeom prst="rect">
            <a:avLst/>
          </a:prstGeom>
          <a:noFill/>
        </p:spPr>
        <p:txBody>
          <a:bodyPr wrap="square" rtlCol="0">
            <a:spAutoFit/>
          </a:bodyPr>
          <a:lstStyle/>
          <a:p>
            <a:r>
              <a:rPr lang="fr-FR" sz="3600" b="1" dirty="0">
                <a:solidFill>
                  <a:srgbClr val="374997"/>
                </a:solidFill>
                <a:latin typeface="Century Gothic" panose="020B0502020202020204" pitchFamily="34" charset="0"/>
                <a:cs typeface="Baloo" panose="03080902040302020200" pitchFamily="66" charset="77"/>
              </a:rPr>
              <a:t>PROPORTIONNALITÉ : Mission </a:t>
            </a:r>
            <a:r>
              <a:rPr lang="fr-FR" sz="3600" b="1" dirty="0">
                <a:solidFill>
                  <a:srgbClr val="FF41A5"/>
                </a:solidFill>
                <a:latin typeface="Century Gothic" panose="020B0502020202020204" pitchFamily="34" charset="0"/>
                <a:cs typeface="Baloo" panose="03080902040302020200" pitchFamily="66" charset="77"/>
              </a:rPr>
              <a:t>1</a:t>
            </a:r>
          </a:p>
        </p:txBody>
      </p:sp>
      <p:sp>
        <p:nvSpPr>
          <p:cNvPr id="10" name="Rectangle : coins arrondis 9">
            <a:extLst>
              <a:ext uri="{FF2B5EF4-FFF2-40B4-BE49-F238E27FC236}">
                <a16:creationId xmlns:a16="http://schemas.microsoft.com/office/drawing/2014/main" id="{919D6501-1675-DD47-911E-DDAC11A04BE2}"/>
              </a:ext>
            </a:extLst>
          </p:cNvPr>
          <p:cNvSpPr/>
          <p:nvPr/>
        </p:nvSpPr>
        <p:spPr>
          <a:xfrm>
            <a:off x="933796" y="2509951"/>
            <a:ext cx="10324408" cy="37060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solidFill>
                  <a:srgbClr val="374997"/>
                </a:solidFill>
                <a:latin typeface="Century Gothic" panose="020B0502020202020204" pitchFamily="34" charset="0"/>
              </a:rPr>
              <a:t>MISE EN COMMUN</a:t>
            </a:r>
          </a:p>
        </p:txBody>
      </p:sp>
      <p:sp>
        <p:nvSpPr>
          <p:cNvPr id="6" name="Espace réservé du pied de page 5">
            <a:extLst>
              <a:ext uri="{FF2B5EF4-FFF2-40B4-BE49-F238E27FC236}">
                <a16:creationId xmlns:a16="http://schemas.microsoft.com/office/drawing/2014/main" id="{7781BE7C-1569-B146-B7DB-2CDF1A98B032}"/>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25263602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F3DDF547-FABD-2149-90B9-F9F8F91E0CDA}"/>
              </a:ext>
            </a:extLst>
          </p:cNvPr>
          <p:cNvGrpSpPr/>
          <p:nvPr/>
        </p:nvGrpSpPr>
        <p:grpSpPr>
          <a:xfrm>
            <a:off x="1907270" y="157313"/>
            <a:ext cx="8377460" cy="921233"/>
            <a:chOff x="3551830" y="123825"/>
            <a:chExt cx="8377460" cy="921233"/>
          </a:xfrm>
        </p:grpSpPr>
        <p:sp>
          <p:nvSpPr>
            <p:cNvPr id="8" name="Rectangle : coins arrondis 7">
              <a:extLst>
                <a:ext uri="{FF2B5EF4-FFF2-40B4-BE49-F238E27FC236}">
                  <a16:creationId xmlns:a16="http://schemas.microsoft.com/office/drawing/2014/main" id="{A7451A11-0379-8545-B5D7-1FE3E961ED27}"/>
                </a:ext>
              </a:extLst>
            </p:cNvPr>
            <p:cNvSpPr/>
            <p:nvPr/>
          </p:nvSpPr>
          <p:spPr>
            <a:xfrm>
              <a:off x="3551830" y="123825"/>
              <a:ext cx="8377460" cy="921233"/>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C2A0EDD0-9068-1745-BCE0-0155895FED2B}"/>
                </a:ext>
              </a:extLst>
            </p:cNvPr>
            <p:cNvSpPr txBox="1"/>
            <p:nvPr/>
          </p:nvSpPr>
          <p:spPr>
            <a:xfrm>
              <a:off x="3551830" y="294764"/>
              <a:ext cx="8377460" cy="646331"/>
            </a:xfrm>
            <a:prstGeom prst="rect">
              <a:avLst/>
            </a:prstGeom>
            <a:noFill/>
          </p:spPr>
          <p:txBody>
            <a:bodyPr wrap="square" rtlCol="0">
              <a:spAutoFit/>
            </a:bodyPr>
            <a:lstStyle/>
            <a:p>
              <a:pPr algn="ctr"/>
              <a:r>
                <a:rPr lang="fr-FR" sz="3600" b="1" dirty="0">
                  <a:solidFill>
                    <a:srgbClr val="374997"/>
                  </a:solidFill>
                  <a:latin typeface="Century Gothic" panose="020B0502020202020204" pitchFamily="34" charset="0"/>
                  <a:cs typeface="Baloo" panose="03080902040302020200" pitchFamily="66" charset="77"/>
                </a:rPr>
                <a:t>FRACTIONS SIMPLES : Mission </a:t>
              </a:r>
              <a:r>
                <a:rPr lang="fr-FR" sz="3600" b="1" dirty="0">
                  <a:solidFill>
                    <a:schemeClr val="accent5"/>
                  </a:solidFill>
                  <a:latin typeface="Century Gothic" panose="020B0502020202020204" pitchFamily="34" charset="0"/>
                  <a:cs typeface="Baloo" panose="03080902040302020200" pitchFamily="66" charset="77"/>
                </a:rPr>
                <a:t>5</a:t>
              </a:r>
            </a:p>
          </p:txBody>
        </p:sp>
      </p:grpSp>
      <p:sp>
        <p:nvSpPr>
          <p:cNvPr id="3" name="Espace réservé du pied de page 2">
            <a:extLst>
              <a:ext uri="{FF2B5EF4-FFF2-40B4-BE49-F238E27FC236}">
                <a16:creationId xmlns:a16="http://schemas.microsoft.com/office/drawing/2014/main" id="{32F64EB9-331D-E949-AE5C-36E07A92610E}"/>
              </a:ext>
            </a:extLst>
          </p:cNvPr>
          <p:cNvSpPr>
            <a:spLocks noGrp="1"/>
          </p:cNvSpPr>
          <p:nvPr>
            <p:ph type="ftr" sz="quarter" idx="11"/>
          </p:nvPr>
        </p:nvSpPr>
        <p:spPr/>
        <p:txBody>
          <a:bodyPr/>
          <a:lstStyle/>
          <a:p>
            <a:r>
              <a:rPr lang="fr-FR"/>
              <a:t>www.maitresseherisson.com</a:t>
            </a:r>
          </a:p>
        </p:txBody>
      </p:sp>
      <p:grpSp>
        <p:nvGrpSpPr>
          <p:cNvPr id="7" name="Groupe 6">
            <a:extLst>
              <a:ext uri="{FF2B5EF4-FFF2-40B4-BE49-F238E27FC236}">
                <a16:creationId xmlns:a16="http://schemas.microsoft.com/office/drawing/2014/main" id="{BAE8F010-E9FE-0049-9528-785F674118FD}"/>
              </a:ext>
            </a:extLst>
          </p:cNvPr>
          <p:cNvGrpSpPr/>
          <p:nvPr/>
        </p:nvGrpSpPr>
        <p:grpSpPr>
          <a:xfrm>
            <a:off x="752721" y="1590261"/>
            <a:ext cx="10686558" cy="4051941"/>
            <a:chOff x="1121129" y="2217384"/>
            <a:chExt cx="9163601" cy="3365183"/>
          </a:xfrm>
        </p:grpSpPr>
        <p:pic>
          <p:nvPicPr>
            <p:cNvPr id="5" name="Image 4">
              <a:extLst>
                <a:ext uri="{FF2B5EF4-FFF2-40B4-BE49-F238E27FC236}">
                  <a16:creationId xmlns:a16="http://schemas.microsoft.com/office/drawing/2014/main" id="{778141D9-32B9-414D-9205-C7128A8823CA}"/>
                </a:ext>
              </a:extLst>
            </p:cNvPr>
            <p:cNvPicPr>
              <a:picLocks noChangeAspect="1"/>
            </p:cNvPicPr>
            <p:nvPr/>
          </p:nvPicPr>
          <p:blipFill rotWithShape="1">
            <a:blip r:embed="rId2"/>
            <a:srcRect t="43941"/>
            <a:stretch/>
          </p:blipFill>
          <p:spPr>
            <a:xfrm>
              <a:off x="1121129" y="2801365"/>
              <a:ext cx="9163601" cy="2781202"/>
            </a:xfrm>
            <a:prstGeom prst="rect">
              <a:avLst/>
            </a:prstGeom>
          </p:spPr>
        </p:pic>
        <p:pic>
          <p:nvPicPr>
            <p:cNvPr id="10" name="Image 9">
              <a:extLst>
                <a:ext uri="{FF2B5EF4-FFF2-40B4-BE49-F238E27FC236}">
                  <a16:creationId xmlns:a16="http://schemas.microsoft.com/office/drawing/2014/main" id="{5467168C-0E91-4840-A103-0439C1A13A3B}"/>
                </a:ext>
              </a:extLst>
            </p:cNvPr>
            <p:cNvPicPr>
              <a:picLocks noChangeAspect="1"/>
            </p:cNvPicPr>
            <p:nvPr/>
          </p:nvPicPr>
          <p:blipFill rotWithShape="1">
            <a:blip r:embed="rId2"/>
            <a:srcRect b="88229"/>
            <a:stretch/>
          </p:blipFill>
          <p:spPr>
            <a:xfrm>
              <a:off x="1121129" y="2217384"/>
              <a:ext cx="9163601" cy="583981"/>
            </a:xfrm>
            <a:prstGeom prst="rect">
              <a:avLst/>
            </a:prstGeom>
          </p:spPr>
        </p:pic>
      </p:grpSp>
    </p:spTree>
    <p:extLst>
      <p:ext uri="{BB962C8B-B14F-4D97-AF65-F5344CB8AC3E}">
        <p14:creationId xmlns:p14="http://schemas.microsoft.com/office/powerpoint/2010/main" val="6151863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2383903" y="823354"/>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1"/>
              <a:ext cx="1494992" cy="523220"/>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CM1</a:t>
              </a:r>
            </a:p>
          </p:txBody>
        </p:sp>
      </p:grpSp>
      <p:sp>
        <p:nvSpPr>
          <p:cNvPr id="21" name="Rectangle : coins arrondis 20">
            <a:extLst>
              <a:ext uri="{FF2B5EF4-FFF2-40B4-BE49-F238E27FC236}">
                <a16:creationId xmlns:a16="http://schemas.microsoft.com/office/drawing/2014/main" id="{7E67000D-32F2-8A4E-9AC7-9C2D4DCFC1A2}"/>
              </a:ext>
            </a:extLst>
          </p:cNvPr>
          <p:cNvSpPr/>
          <p:nvPr/>
        </p:nvSpPr>
        <p:spPr>
          <a:xfrm>
            <a:off x="335553" y="1568610"/>
            <a:ext cx="5592808"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rgbClr val="C3A7BA"/>
                </a:solidFill>
                <a:latin typeface="Century Gothic" panose="020B0502020202020204" pitchFamily="34" charset="0"/>
              </a:rPr>
              <a:t>Calcul : entraînement addition et soustraction</a:t>
            </a:r>
          </a:p>
          <a:p>
            <a:r>
              <a:rPr lang="fr-FR" sz="2800" dirty="0">
                <a:solidFill>
                  <a:schemeClr val="tx1"/>
                </a:solidFill>
                <a:latin typeface="Century Gothic" panose="020B0502020202020204" pitchFamily="34" charset="0"/>
              </a:rPr>
              <a:t>445 + 5 876  ;  7 284 + 2 931</a:t>
            </a:r>
          </a:p>
          <a:p>
            <a:r>
              <a:rPr lang="fr-FR" sz="2800" dirty="0">
                <a:solidFill>
                  <a:schemeClr val="tx1"/>
                </a:solidFill>
                <a:latin typeface="Century Gothic" panose="020B0502020202020204" pitchFamily="34" charset="0"/>
              </a:rPr>
              <a:t>5 213 – 884  ;  9 432 – 6 734</a:t>
            </a:r>
          </a:p>
          <a:p>
            <a:r>
              <a:rPr lang="fr-FR" sz="2800" dirty="0">
                <a:solidFill>
                  <a:schemeClr val="tx1"/>
                </a:solidFill>
                <a:latin typeface="Century Gothic" panose="020B0502020202020204" pitchFamily="34" charset="0"/>
              </a:rPr>
              <a:t>5 256 + 678 + 2 927</a:t>
            </a:r>
          </a:p>
          <a:p>
            <a:r>
              <a:rPr lang="fr-FR" sz="2800" dirty="0">
                <a:solidFill>
                  <a:schemeClr val="tx1"/>
                </a:solidFill>
                <a:latin typeface="Century Gothic" panose="020B0502020202020204" pitchFamily="34" charset="0"/>
              </a:rPr>
              <a:t>5 096 – 730  ;  7 273 – 4 560</a:t>
            </a:r>
          </a:p>
        </p:txBody>
      </p:sp>
      <p:sp>
        <p:nvSpPr>
          <p:cNvPr id="22" name="Rectangle : coins arrondis 21">
            <a:extLst>
              <a:ext uri="{FF2B5EF4-FFF2-40B4-BE49-F238E27FC236}">
                <a16:creationId xmlns:a16="http://schemas.microsoft.com/office/drawing/2014/main" id="{247D880F-552B-124C-840E-8E27F8653C03}"/>
              </a:ext>
            </a:extLst>
          </p:cNvPr>
          <p:cNvSpPr/>
          <p:nvPr/>
        </p:nvSpPr>
        <p:spPr>
          <a:xfrm>
            <a:off x="6263640" y="1568610"/>
            <a:ext cx="5478299" cy="3995980"/>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rgbClr val="C3A7BA"/>
                </a:solidFill>
                <a:latin typeface="Century Gothic" panose="020B0502020202020204" pitchFamily="34" charset="0"/>
              </a:rPr>
              <a:t>Calcul : entraînement</a:t>
            </a:r>
          </a:p>
          <a:p>
            <a:r>
              <a:rPr lang="fr-FR" sz="3200" dirty="0">
                <a:solidFill>
                  <a:schemeClr val="tx1"/>
                </a:solidFill>
                <a:latin typeface="Century Gothic" panose="020B0502020202020204" pitchFamily="34" charset="0"/>
              </a:rPr>
              <a:t>Exercice 2 p.229 (d et e)</a:t>
            </a:r>
          </a:p>
          <a:p>
            <a:r>
              <a:rPr lang="fr-FR" sz="3200" dirty="0">
                <a:solidFill>
                  <a:schemeClr val="tx1"/>
                </a:solidFill>
                <a:latin typeface="Century Gothic" panose="020B0502020202020204" pitchFamily="34" charset="0"/>
              </a:rPr>
              <a:t>Exercice 4 p.229 (d et e)</a:t>
            </a:r>
          </a:p>
          <a:p>
            <a:r>
              <a:rPr lang="fr-FR" sz="3200" dirty="0">
                <a:solidFill>
                  <a:schemeClr val="tx1"/>
                </a:solidFill>
                <a:latin typeface="Century Gothic" panose="020B0502020202020204" pitchFamily="34" charset="0"/>
              </a:rPr>
              <a:t>Exercice 13 p.212</a:t>
            </a:r>
          </a:p>
        </p:txBody>
      </p:sp>
      <p:sp>
        <p:nvSpPr>
          <p:cNvPr id="4" name="ZoneTexte 3">
            <a:extLst>
              <a:ext uri="{FF2B5EF4-FFF2-40B4-BE49-F238E27FC236}">
                <a16:creationId xmlns:a16="http://schemas.microsoft.com/office/drawing/2014/main" id="{E35FD9B8-15BF-4B41-9988-4A6984BF2714}"/>
              </a:ext>
            </a:extLst>
          </p:cNvPr>
          <p:cNvSpPr txBox="1"/>
          <p:nvPr/>
        </p:nvSpPr>
        <p:spPr>
          <a:xfrm>
            <a:off x="6509" y="243575"/>
            <a:ext cx="12192000" cy="538609"/>
          </a:xfrm>
          <a:prstGeom prst="rect">
            <a:avLst/>
          </a:prstGeom>
          <a:noFill/>
        </p:spPr>
        <p:txBody>
          <a:bodyPr wrap="square" rtlCol="0">
            <a:spAutoFit/>
          </a:bodyPr>
          <a:lstStyle/>
          <a:p>
            <a:pPr algn="ctr"/>
            <a:r>
              <a:rPr lang="fr-FR" sz="2900" b="1" dirty="0">
                <a:solidFill>
                  <a:srgbClr val="374997"/>
                </a:solidFill>
                <a:latin typeface="Century Gothic" panose="020B0502020202020204" pitchFamily="34" charset="0"/>
              </a:rPr>
              <a:t>Programme de la séance</a:t>
            </a:r>
            <a:endParaRPr lang="fr-FR" sz="2400" dirty="0">
              <a:solidFill>
                <a:srgbClr val="374997"/>
              </a:solidFill>
              <a:latin typeface="Century Gothic" panose="020B0502020202020204" pitchFamily="34" charset="0"/>
            </a:endParaRPr>
          </a:p>
        </p:txBody>
      </p:sp>
      <p:grpSp>
        <p:nvGrpSpPr>
          <p:cNvPr id="13" name="Groupe 12">
            <a:extLst>
              <a:ext uri="{FF2B5EF4-FFF2-40B4-BE49-F238E27FC236}">
                <a16:creationId xmlns:a16="http://schemas.microsoft.com/office/drawing/2014/main" id="{539A0EC9-ACA8-7F45-8FE2-C95F2B876F6A}"/>
              </a:ext>
            </a:extLst>
          </p:cNvPr>
          <p:cNvGrpSpPr/>
          <p:nvPr/>
        </p:nvGrpSpPr>
        <p:grpSpPr>
          <a:xfrm>
            <a:off x="933796" y="5711291"/>
            <a:ext cx="10324408" cy="742604"/>
            <a:chOff x="933796" y="5711291"/>
            <a:chExt cx="10324408" cy="742604"/>
          </a:xfrm>
        </p:grpSpPr>
        <p:sp>
          <p:nvSpPr>
            <p:cNvPr id="14" name="Rectangle : coins arrondis 13">
              <a:extLst>
                <a:ext uri="{FF2B5EF4-FFF2-40B4-BE49-F238E27FC236}">
                  <a16:creationId xmlns:a16="http://schemas.microsoft.com/office/drawing/2014/main" id="{07EC8006-D8F9-6D4E-AF28-29AF7BD953E5}"/>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EFE0E693-40B6-2B43-B7AF-4C85AFE5AAC6}"/>
                </a:ext>
              </a:extLst>
            </p:cNvPr>
            <p:cNvSpPr/>
            <p:nvPr/>
          </p:nvSpPr>
          <p:spPr>
            <a:xfrm>
              <a:off x="1219200" y="5872480"/>
              <a:ext cx="770180" cy="449205"/>
            </a:xfrm>
            <a:prstGeom prst="rect">
              <a:avLst/>
            </a:prstGeom>
            <a:solidFill>
              <a:srgbClr val="374997"/>
            </a:solidFill>
            <a:ln>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3505DB25-A4DE-0A43-88B5-0A46C076DE76}"/>
                </a:ext>
              </a:extLst>
            </p:cNvPr>
            <p:cNvSpPr/>
            <p:nvPr/>
          </p:nvSpPr>
          <p:spPr>
            <a:xfrm>
              <a:off x="6782033" y="5857989"/>
              <a:ext cx="770180" cy="449205"/>
            </a:xfrm>
            <a:prstGeom prst="rect">
              <a:avLst/>
            </a:prstGeom>
            <a:solidFill>
              <a:srgbClr val="C3A7BA"/>
            </a:solidFill>
            <a:ln>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218A4D9F-9CF5-964D-B2B9-CFA24A19525C}"/>
                </a:ext>
              </a:extLst>
            </p:cNvPr>
            <p:cNvSpPr txBox="1"/>
            <p:nvPr/>
          </p:nvSpPr>
          <p:spPr>
            <a:xfrm>
              <a:off x="2143252" y="5897926"/>
              <a:ext cx="3129280" cy="369332"/>
            </a:xfrm>
            <a:prstGeom prst="rect">
              <a:avLst/>
            </a:prstGeom>
            <a:noFill/>
          </p:spPr>
          <p:txBody>
            <a:bodyPr wrap="square" rtlCol="0">
              <a:spAutoFit/>
            </a:bodyPr>
            <a:lstStyle/>
            <a:p>
              <a:r>
                <a:rPr lang="fr-FR" dirty="0">
                  <a:latin typeface="Century Gothic" panose="020B0502020202020204" pitchFamily="34" charset="0"/>
                  <a:cs typeface="Baloo" panose="03080902040302020200" pitchFamily="66" charset="77"/>
                </a:rPr>
                <a:t>Travail avec l’enseignante</a:t>
              </a:r>
            </a:p>
          </p:txBody>
        </p:sp>
        <p:sp>
          <p:nvSpPr>
            <p:cNvPr id="18" name="ZoneTexte 17">
              <a:extLst>
                <a:ext uri="{FF2B5EF4-FFF2-40B4-BE49-F238E27FC236}">
                  <a16:creationId xmlns:a16="http://schemas.microsoft.com/office/drawing/2014/main" id="{2E10026D-998F-F84E-B26C-92B48CADD807}"/>
                </a:ext>
              </a:extLst>
            </p:cNvPr>
            <p:cNvSpPr txBox="1"/>
            <p:nvPr/>
          </p:nvSpPr>
          <p:spPr>
            <a:xfrm>
              <a:off x="7709320" y="5897926"/>
              <a:ext cx="3129280" cy="369332"/>
            </a:xfrm>
            <a:prstGeom prst="rect">
              <a:avLst/>
            </a:prstGeom>
            <a:noFill/>
          </p:spPr>
          <p:txBody>
            <a:bodyPr wrap="square" rtlCol="0">
              <a:spAutoFit/>
            </a:bodyPr>
            <a:lstStyle/>
            <a:p>
              <a:r>
                <a:rPr lang="fr-FR" dirty="0">
                  <a:latin typeface="Century Gothic" panose="020B0502020202020204" pitchFamily="34" charset="0"/>
                  <a:cs typeface="Baloo" panose="03080902040302020200" pitchFamily="66" charset="77"/>
                </a:rPr>
                <a:t>Travail en autonomie</a:t>
              </a:r>
            </a:p>
          </p:txBody>
        </p:sp>
      </p:grpSp>
      <p:grpSp>
        <p:nvGrpSpPr>
          <p:cNvPr id="23" name="Groupe 22">
            <a:extLst>
              <a:ext uri="{FF2B5EF4-FFF2-40B4-BE49-F238E27FC236}">
                <a16:creationId xmlns:a16="http://schemas.microsoft.com/office/drawing/2014/main" id="{41733F17-C37C-204D-955E-B3EF79115AC1}"/>
              </a:ext>
            </a:extLst>
          </p:cNvPr>
          <p:cNvGrpSpPr/>
          <p:nvPr/>
        </p:nvGrpSpPr>
        <p:grpSpPr>
          <a:xfrm>
            <a:off x="8314656" y="840090"/>
            <a:ext cx="1303528" cy="648830"/>
            <a:chOff x="1778000" y="2070542"/>
            <a:chExt cx="1929892" cy="1111320"/>
          </a:xfrm>
        </p:grpSpPr>
        <p:sp>
          <p:nvSpPr>
            <p:cNvPr id="24" name="Rectangle : coins arrondis 23">
              <a:extLst>
                <a:ext uri="{FF2B5EF4-FFF2-40B4-BE49-F238E27FC236}">
                  <a16:creationId xmlns:a16="http://schemas.microsoft.com/office/drawing/2014/main" id="{6BB8DD14-50BC-6E4F-9CBD-3474438BA6E0}"/>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306E1537-2C53-864D-8A18-4C344E33C136}"/>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3666543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A741DEF4-E6FA-F442-944F-7B8B7C986A9D}"/>
              </a:ext>
            </a:extLst>
          </p:cNvPr>
          <p:cNvSpPr>
            <a:spLocks noGrp="1"/>
          </p:cNvSpPr>
          <p:nvPr>
            <p:ph type="ftr" sz="quarter" idx="11"/>
          </p:nvPr>
        </p:nvSpPr>
        <p:spPr/>
        <p:txBody>
          <a:bodyPr/>
          <a:lstStyle/>
          <a:p>
            <a:r>
              <a:rPr lang="fr-FR"/>
              <a:t>www.maitresseherisson.com</a:t>
            </a:r>
          </a:p>
        </p:txBody>
      </p:sp>
      <p:pic>
        <p:nvPicPr>
          <p:cNvPr id="5" name="Média en ligne 4" descr="Module 4 : La division euclidienne">
            <a:hlinkClick r:id="" action="ppaction://media"/>
            <a:extLst>
              <a:ext uri="{FF2B5EF4-FFF2-40B4-BE49-F238E27FC236}">
                <a16:creationId xmlns:a16="http://schemas.microsoft.com/office/drawing/2014/main" id="{9E5C603D-1E65-D04C-A330-83200A66AE61}"/>
              </a:ext>
            </a:extLst>
          </p:cNvPr>
          <p:cNvPicPr>
            <a:picLocks noRot="1" noChangeAspect="1"/>
          </p:cNvPicPr>
          <p:nvPr>
            <a:videoFile r:link="rId1"/>
          </p:nvPr>
        </p:nvPicPr>
        <p:blipFill>
          <a:blip r:embed="rId3"/>
          <a:stretch>
            <a:fillRect/>
          </a:stretch>
        </p:blipFill>
        <p:spPr>
          <a:xfrm>
            <a:off x="1772529" y="822203"/>
            <a:ext cx="9553312" cy="5397622"/>
          </a:xfrm>
          <a:prstGeom prst="rect">
            <a:avLst/>
          </a:prstGeom>
        </p:spPr>
      </p:pic>
      <p:sp>
        <p:nvSpPr>
          <p:cNvPr id="6" name="ZoneTexte 5">
            <a:extLst>
              <a:ext uri="{FF2B5EF4-FFF2-40B4-BE49-F238E27FC236}">
                <a16:creationId xmlns:a16="http://schemas.microsoft.com/office/drawing/2014/main" id="{2603C301-E0CA-C84E-B345-73F7C9612800}"/>
              </a:ext>
            </a:extLst>
          </p:cNvPr>
          <p:cNvSpPr txBox="1"/>
          <p:nvPr/>
        </p:nvSpPr>
        <p:spPr>
          <a:xfrm>
            <a:off x="1772529" y="285568"/>
            <a:ext cx="9553312" cy="400110"/>
          </a:xfrm>
          <a:prstGeom prst="rect">
            <a:avLst/>
          </a:prstGeom>
          <a:noFill/>
        </p:spPr>
        <p:txBody>
          <a:bodyPr wrap="square" rtlCol="0">
            <a:spAutoFit/>
          </a:bodyPr>
          <a:lstStyle/>
          <a:p>
            <a:pPr algn="ctr"/>
            <a:r>
              <a:rPr lang="fr-FR" sz="2000" dirty="0">
                <a:latin typeface="Century Gothic" panose="020B0502020202020204" pitchFamily="34" charset="0"/>
              </a:rPr>
              <a:t>Vidéo à partir de 3’44 pour la division avec un diviseur à deux chiffres</a:t>
            </a:r>
          </a:p>
        </p:txBody>
      </p:sp>
    </p:spTree>
    <p:extLst>
      <p:ext uri="{BB962C8B-B14F-4D97-AF65-F5344CB8AC3E}">
        <p14:creationId xmlns:p14="http://schemas.microsoft.com/office/powerpoint/2010/main" val="354268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3"/>
          <a:stretch/>
        </p:blipFill>
        <p:spPr bwMode="auto">
          <a:xfrm>
            <a:off x="0" y="0"/>
            <a:ext cx="917050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9077747-534F-2044-9229-52502CB88CFD}"/>
              </a:ext>
            </a:extLst>
          </p:cNvPr>
          <p:cNvSpPr txBox="1"/>
          <p:nvPr/>
        </p:nvSpPr>
        <p:spPr>
          <a:xfrm>
            <a:off x="4954441" y="1613118"/>
            <a:ext cx="7037262" cy="3631763"/>
          </a:xfrm>
          <a:prstGeom prst="rect">
            <a:avLst/>
          </a:prstGeom>
          <a:noFill/>
        </p:spPr>
        <p:txBody>
          <a:bodyPr wrap="square" rtlCol="0">
            <a:spAutoFit/>
          </a:bodyPr>
          <a:lstStyle/>
          <a:p>
            <a:pPr algn="ctr"/>
            <a:r>
              <a:rPr lang="fr-FR" sz="11500" b="1" dirty="0">
                <a:solidFill>
                  <a:srgbClr val="C3A7BA"/>
                </a:solidFill>
                <a:latin typeface="Century Gothic" panose="020B0502020202020204" pitchFamily="34" charset="0"/>
                <a:cs typeface="Baloo" panose="03080902040302020200" pitchFamily="66" charset="77"/>
              </a:rPr>
              <a:t>CALCUL</a:t>
            </a:r>
          </a:p>
          <a:p>
            <a:pPr algn="ctr"/>
            <a:r>
              <a:rPr lang="fr-FR" sz="11500" b="1" dirty="0">
                <a:solidFill>
                  <a:srgbClr val="C3A7BA"/>
                </a:solidFill>
                <a:latin typeface="Century Gothic" panose="020B0502020202020204" pitchFamily="34" charset="0"/>
                <a:cs typeface="Baloo" panose="03080902040302020200" pitchFamily="66" charset="77"/>
              </a:rPr>
              <a:t>MENTAL</a:t>
            </a:r>
          </a:p>
        </p:txBody>
      </p:sp>
      <p:sp>
        <p:nvSpPr>
          <p:cNvPr id="3" name="Espace réservé du pied de page 2">
            <a:extLst>
              <a:ext uri="{FF2B5EF4-FFF2-40B4-BE49-F238E27FC236}">
                <a16:creationId xmlns:a16="http://schemas.microsoft.com/office/drawing/2014/main" id="{4F10C31E-417E-444A-B3EE-211BE3CA7257}"/>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42126744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2404364" y="529261"/>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1"/>
              <a:ext cx="1494992" cy="523220"/>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CM1</a:t>
              </a:r>
            </a:p>
          </p:txBody>
        </p:sp>
      </p:grpSp>
      <p:sp>
        <p:nvSpPr>
          <p:cNvPr id="21" name="Rectangle : coins arrondis 20">
            <a:extLst>
              <a:ext uri="{FF2B5EF4-FFF2-40B4-BE49-F238E27FC236}">
                <a16:creationId xmlns:a16="http://schemas.microsoft.com/office/drawing/2014/main" id="{7E67000D-32F2-8A4E-9AC7-9C2D4DCFC1A2}"/>
              </a:ext>
            </a:extLst>
          </p:cNvPr>
          <p:cNvSpPr/>
          <p:nvPr/>
        </p:nvSpPr>
        <p:spPr>
          <a:xfrm>
            <a:off x="332162" y="1514182"/>
            <a:ext cx="5592808"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rgbClr val="C3A7BA"/>
                </a:solidFill>
                <a:latin typeface="Century Gothic" panose="020B0502020202020204" pitchFamily="34" charset="0"/>
              </a:rPr>
              <a:t>Entraînement :</a:t>
            </a:r>
          </a:p>
          <a:p>
            <a:r>
              <a:rPr lang="fr-FR" sz="3200" dirty="0">
                <a:solidFill>
                  <a:schemeClr val="tx1"/>
                </a:solidFill>
                <a:latin typeface="Century Gothic" panose="020B0502020202020204" pitchFamily="34" charset="0"/>
              </a:rPr>
              <a:t>Exercices 3 et 4 p.180</a:t>
            </a:r>
          </a:p>
        </p:txBody>
      </p:sp>
      <p:sp>
        <p:nvSpPr>
          <p:cNvPr id="22" name="Rectangle : coins arrondis 21">
            <a:extLst>
              <a:ext uri="{FF2B5EF4-FFF2-40B4-BE49-F238E27FC236}">
                <a16:creationId xmlns:a16="http://schemas.microsoft.com/office/drawing/2014/main" id="{247D880F-552B-124C-840E-8E27F8653C03}"/>
              </a:ext>
            </a:extLst>
          </p:cNvPr>
          <p:cNvSpPr/>
          <p:nvPr/>
        </p:nvSpPr>
        <p:spPr>
          <a:xfrm>
            <a:off x="6263641" y="1514181"/>
            <a:ext cx="5478299"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rgbClr val="374997"/>
                </a:solidFill>
                <a:latin typeface="Century Gothic" panose="020B0502020202020204" pitchFamily="34" charset="0"/>
              </a:rPr>
              <a:t>Utiliser des stratégies pour additionner des nombres décimaux</a:t>
            </a:r>
          </a:p>
        </p:txBody>
      </p:sp>
      <p:grpSp>
        <p:nvGrpSpPr>
          <p:cNvPr id="13" name="Groupe 12">
            <a:extLst>
              <a:ext uri="{FF2B5EF4-FFF2-40B4-BE49-F238E27FC236}">
                <a16:creationId xmlns:a16="http://schemas.microsoft.com/office/drawing/2014/main" id="{539A0EC9-ACA8-7F45-8FE2-C95F2B876F6A}"/>
              </a:ext>
            </a:extLst>
          </p:cNvPr>
          <p:cNvGrpSpPr/>
          <p:nvPr/>
        </p:nvGrpSpPr>
        <p:grpSpPr>
          <a:xfrm>
            <a:off x="933796" y="5711291"/>
            <a:ext cx="10324408" cy="742604"/>
            <a:chOff x="933796" y="5711291"/>
            <a:chExt cx="10324408" cy="742604"/>
          </a:xfrm>
        </p:grpSpPr>
        <p:sp>
          <p:nvSpPr>
            <p:cNvPr id="14" name="Rectangle : coins arrondis 13">
              <a:extLst>
                <a:ext uri="{FF2B5EF4-FFF2-40B4-BE49-F238E27FC236}">
                  <a16:creationId xmlns:a16="http://schemas.microsoft.com/office/drawing/2014/main" id="{07EC8006-D8F9-6D4E-AF28-29AF7BD953E5}"/>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EFE0E693-40B6-2B43-B7AF-4C85AFE5AAC6}"/>
                </a:ext>
              </a:extLst>
            </p:cNvPr>
            <p:cNvSpPr/>
            <p:nvPr/>
          </p:nvSpPr>
          <p:spPr>
            <a:xfrm>
              <a:off x="1219200" y="5872480"/>
              <a:ext cx="770180" cy="449205"/>
            </a:xfrm>
            <a:prstGeom prst="rect">
              <a:avLst/>
            </a:prstGeom>
            <a:solidFill>
              <a:srgbClr val="374997"/>
            </a:solidFill>
            <a:ln>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3505DB25-A4DE-0A43-88B5-0A46C076DE76}"/>
                </a:ext>
              </a:extLst>
            </p:cNvPr>
            <p:cNvSpPr/>
            <p:nvPr/>
          </p:nvSpPr>
          <p:spPr>
            <a:xfrm>
              <a:off x="6782033" y="5857989"/>
              <a:ext cx="770180" cy="449205"/>
            </a:xfrm>
            <a:prstGeom prst="rect">
              <a:avLst/>
            </a:prstGeom>
            <a:solidFill>
              <a:srgbClr val="C3A7BA"/>
            </a:solidFill>
            <a:ln>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218A4D9F-9CF5-964D-B2B9-CFA24A19525C}"/>
                </a:ext>
              </a:extLst>
            </p:cNvPr>
            <p:cNvSpPr txBox="1"/>
            <p:nvPr/>
          </p:nvSpPr>
          <p:spPr>
            <a:xfrm>
              <a:off x="2143252" y="5897926"/>
              <a:ext cx="3129280" cy="369332"/>
            </a:xfrm>
            <a:prstGeom prst="rect">
              <a:avLst/>
            </a:prstGeom>
            <a:noFill/>
          </p:spPr>
          <p:txBody>
            <a:bodyPr wrap="square" rtlCol="0">
              <a:spAutoFit/>
            </a:bodyPr>
            <a:lstStyle/>
            <a:p>
              <a:r>
                <a:rPr lang="fr-FR" dirty="0">
                  <a:latin typeface="Century Gothic" panose="020B0502020202020204" pitchFamily="34" charset="0"/>
                  <a:cs typeface="Baloo" panose="03080902040302020200" pitchFamily="66" charset="77"/>
                </a:rPr>
                <a:t>Travail avec l’enseignante</a:t>
              </a:r>
            </a:p>
          </p:txBody>
        </p:sp>
        <p:sp>
          <p:nvSpPr>
            <p:cNvPr id="18" name="ZoneTexte 17">
              <a:extLst>
                <a:ext uri="{FF2B5EF4-FFF2-40B4-BE49-F238E27FC236}">
                  <a16:creationId xmlns:a16="http://schemas.microsoft.com/office/drawing/2014/main" id="{2E10026D-998F-F84E-B26C-92B48CADD807}"/>
                </a:ext>
              </a:extLst>
            </p:cNvPr>
            <p:cNvSpPr txBox="1"/>
            <p:nvPr/>
          </p:nvSpPr>
          <p:spPr>
            <a:xfrm>
              <a:off x="7709320" y="5897926"/>
              <a:ext cx="3129280" cy="369332"/>
            </a:xfrm>
            <a:prstGeom prst="rect">
              <a:avLst/>
            </a:prstGeom>
            <a:noFill/>
          </p:spPr>
          <p:txBody>
            <a:bodyPr wrap="square" rtlCol="0">
              <a:spAutoFit/>
            </a:bodyPr>
            <a:lstStyle/>
            <a:p>
              <a:r>
                <a:rPr lang="fr-FR" dirty="0">
                  <a:latin typeface="Century Gothic" panose="020B0502020202020204" pitchFamily="34" charset="0"/>
                  <a:cs typeface="Baloo" panose="03080902040302020200" pitchFamily="66" charset="77"/>
                </a:rPr>
                <a:t>Travail en autonomie</a:t>
              </a:r>
            </a:p>
          </p:txBody>
        </p:sp>
      </p:grpSp>
      <p:grpSp>
        <p:nvGrpSpPr>
          <p:cNvPr id="23" name="Groupe 22">
            <a:extLst>
              <a:ext uri="{FF2B5EF4-FFF2-40B4-BE49-F238E27FC236}">
                <a16:creationId xmlns:a16="http://schemas.microsoft.com/office/drawing/2014/main" id="{41733F17-C37C-204D-955E-B3EF79115AC1}"/>
              </a:ext>
            </a:extLst>
          </p:cNvPr>
          <p:cNvGrpSpPr/>
          <p:nvPr/>
        </p:nvGrpSpPr>
        <p:grpSpPr>
          <a:xfrm>
            <a:off x="8341333" y="561044"/>
            <a:ext cx="1303528" cy="648830"/>
            <a:chOff x="1778000" y="2070542"/>
            <a:chExt cx="1929892" cy="1111320"/>
          </a:xfrm>
        </p:grpSpPr>
        <p:sp>
          <p:nvSpPr>
            <p:cNvPr id="24" name="Rectangle : coins arrondis 23">
              <a:extLst>
                <a:ext uri="{FF2B5EF4-FFF2-40B4-BE49-F238E27FC236}">
                  <a16:creationId xmlns:a16="http://schemas.microsoft.com/office/drawing/2014/main" id="{6BB8DD14-50BC-6E4F-9CBD-3474438BA6E0}"/>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306E1537-2C53-864D-8A18-4C344E33C136}"/>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8917109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33E1B2-C4A7-4741-9E6C-355E09630FF7}"/>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 coins arrondis 3">
            <a:extLst>
              <a:ext uri="{FF2B5EF4-FFF2-40B4-BE49-F238E27FC236}">
                <a16:creationId xmlns:a16="http://schemas.microsoft.com/office/drawing/2014/main" id="{04F1D6F3-8079-9341-863B-DD3FD105AEB3}"/>
              </a:ext>
            </a:extLst>
          </p:cNvPr>
          <p:cNvSpPr/>
          <p:nvPr/>
        </p:nvSpPr>
        <p:spPr>
          <a:xfrm>
            <a:off x="2076810" y="242299"/>
            <a:ext cx="9912352" cy="102990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300" b="1" dirty="0">
                <a:solidFill>
                  <a:srgbClr val="C3A7BA"/>
                </a:solidFill>
                <a:latin typeface="Century Gothic" panose="020B0502020202020204" pitchFamily="34" charset="0"/>
              </a:rPr>
              <a:t>CM2                 </a:t>
            </a:r>
            <a:r>
              <a:rPr lang="fr-FR" sz="2300" b="1" u="sng" dirty="0">
                <a:solidFill>
                  <a:srgbClr val="374997"/>
                </a:solidFill>
                <a:latin typeface="Century Gothic" panose="020B0502020202020204" pitchFamily="34" charset="0"/>
              </a:rPr>
              <a:t>Calcul mental </a:t>
            </a:r>
            <a:r>
              <a:rPr lang="fr-FR" sz="2300" dirty="0">
                <a:solidFill>
                  <a:srgbClr val="374997"/>
                </a:solidFill>
                <a:latin typeface="Century Gothic" panose="020B0502020202020204" pitchFamily="34" charset="0"/>
              </a:rPr>
              <a:t>:</a:t>
            </a:r>
          </a:p>
          <a:p>
            <a:pPr algn="ctr"/>
            <a:r>
              <a:rPr lang="fr-FR" sz="2300" dirty="0">
                <a:solidFill>
                  <a:srgbClr val="374997"/>
                </a:solidFill>
                <a:latin typeface="Century Gothic" panose="020B0502020202020204" pitchFamily="34" charset="0"/>
              </a:rPr>
              <a:t>Utiliser des stratégies pour additionner des nombres décimaux</a:t>
            </a:r>
          </a:p>
        </p:txBody>
      </p:sp>
      <p:pic>
        <p:nvPicPr>
          <p:cNvPr id="6" name="Image 5">
            <a:extLst>
              <a:ext uri="{FF2B5EF4-FFF2-40B4-BE49-F238E27FC236}">
                <a16:creationId xmlns:a16="http://schemas.microsoft.com/office/drawing/2014/main" id="{2B5AEA65-12C0-0C4B-8A76-DD333FC76B28}"/>
              </a:ext>
            </a:extLst>
          </p:cNvPr>
          <p:cNvPicPr>
            <a:picLocks noChangeAspect="1"/>
          </p:cNvPicPr>
          <p:nvPr/>
        </p:nvPicPr>
        <p:blipFill>
          <a:blip r:embed="rId2"/>
          <a:stretch>
            <a:fillRect/>
          </a:stretch>
        </p:blipFill>
        <p:spPr>
          <a:xfrm>
            <a:off x="202839" y="225942"/>
            <a:ext cx="1671132" cy="1684501"/>
          </a:xfrm>
          <a:prstGeom prst="rect">
            <a:avLst/>
          </a:prstGeom>
        </p:spPr>
      </p:pic>
      <p:sp>
        <p:nvSpPr>
          <p:cNvPr id="8" name="Rectangle 7">
            <a:extLst>
              <a:ext uri="{FF2B5EF4-FFF2-40B4-BE49-F238E27FC236}">
                <a16:creationId xmlns:a16="http://schemas.microsoft.com/office/drawing/2014/main" id="{5E8DDE99-C88C-5C4B-B9F6-E0748DDE8EFC}"/>
              </a:ext>
            </a:extLst>
          </p:cNvPr>
          <p:cNvSpPr/>
          <p:nvPr/>
        </p:nvSpPr>
        <p:spPr>
          <a:xfrm>
            <a:off x="1038405" y="2329934"/>
            <a:ext cx="10196340" cy="1754326"/>
          </a:xfrm>
          <a:prstGeom prst="rect">
            <a:avLst/>
          </a:prstGeom>
        </p:spPr>
        <p:txBody>
          <a:bodyPr wrap="square">
            <a:spAutoFit/>
          </a:bodyPr>
          <a:lstStyle/>
          <a:p>
            <a:r>
              <a:rPr lang="fr-FR" sz="3600" i="1" dirty="0">
                <a:solidFill>
                  <a:srgbClr val="FF594C"/>
                </a:solidFill>
                <a:latin typeface="Century Gothic" panose="020B0502020202020204" pitchFamily="34" charset="0"/>
              </a:rPr>
              <a:t>Aujourd’hui, nous allons apprendre à utiliser des stratégies pour additionner des nombres décimaux.</a:t>
            </a:r>
            <a:endParaRPr lang="fr-FR" sz="3600" dirty="0">
              <a:latin typeface="Century Gothic" panose="020B0502020202020204" pitchFamily="34" charset="0"/>
            </a:endParaRPr>
          </a:p>
        </p:txBody>
      </p:sp>
      <p:sp>
        <p:nvSpPr>
          <p:cNvPr id="2" name="Espace réservé du pied de page 1">
            <a:extLst>
              <a:ext uri="{FF2B5EF4-FFF2-40B4-BE49-F238E27FC236}">
                <a16:creationId xmlns:a16="http://schemas.microsoft.com/office/drawing/2014/main" id="{166CE211-15ED-AB43-8080-DE20A34DB7D0}"/>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15154475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334D27-2E38-ED4E-8A41-B4D2BB15A8D9}"/>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3" r="30617" b="17429"/>
          <a:stretch/>
        </p:blipFill>
        <p:spPr bwMode="auto">
          <a:xfrm>
            <a:off x="0" y="0"/>
            <a:ext cx="2743199" cy="28567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 coins arrondis 5">
            <a:extLst>
              <a:ext uri="{FF2B5EF4-FFF2-40B4-BE49-F238E27FC236}">
                <a16:creationId xmlns:a16="http://schemas.microsoft.com/office/drawing/2014/main" id="{B4EF4EEF-8EBE-7241-B965-133793BB45B1}"/>
              </a:ext>
            </a:extLst>
          </p:cNvPr>
          <p:cNvSpPr/>
          <p:nvPr/>
        </p:nvSpPr>
        <p:spPr>
          <a:xfrm>
            <a:off x="6215269" y="162174"/>
            <a:ext cx="5569417" cy="1111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374997"/>
                </a:solidFill>
                <a:latin typeface="Century Gothic" panose="020B0502020202020204" pitchFamily="34" charset="0"/>
              </a:rPr>
              <a:t>Recherche individuelle </a:t>
            </a:r>
            <a:endParaRPr lang="fr-FR" sz="4400" dirty="0">
              <a:solidFill>
                <a:srgbClr val="374997"/>
              </a:solidFill>
              <a:latin typeface="Century Gothic" panose="020B0502020202020204" pitchFamily="34" charset="0"/>
            </a:endParaRPr>
          </a:p>
        </p:txBody>
      </p:sp>
      <p:sp>
        <p:nvSpPr>
          <p:cNvPr id="7" name="Rectangle 6">
            <a:extLst>
              <a:ext uri="{FF2B5EF4-FFF2-40B4-BE49-F238E27FC236}">
                <a16:creationId xmlns:a16="http://schemas.microsoft.com/office/drawing/2014/main" id="{084B2B55-790C-1B44-96EA-4CFDA2B7B0FE}"/>
              </a:ext>
            </a:extLst>
          </p:cNvPr>
          <p:cNvSpPr/>
          <p:nvPr/>
        </p:nvSpPr>
        <p:spPr>
          <a:xfrm>
            <a:off x="2895229" y="2321004"/>
            <a:ext cx="6199133" cy="1107996"/>
          </a:xfrm>
          <a:prstGeom prst="rect">
            <a:avLst/>
          </a:prstGeom>
        </p:spPr>
        <p:txBody>
          <a:bodyPr wrap="none">
            <a:spAutoFit/>
          </a:bodyPr>
          <a:lstStyle/>
          <a:p>
            <a:r>
              <a:rPr lang="fr-FR" sz="6600" dirty="0">
                <a:solidFill>
                  <a:schemeClr val="tx1">
                    <a:lumMod val="50000"/>
                    <a:lumOff val="50000"/>
                  </a:schemeClr>
                </a:solidFill>
              </a:rPr>
              <a:t>5,6 + 2,1 + 1,4 = ?</a:t>
            </a:r>
          </a:p>
        </p:txBody>
      </p:sp>
      <p:sp>
        <p:nvSpPr>
          <p:cNvPr id="2" name="Espace réservé du pied de page 1">
            <a:extLst>
              <a:ext uri="{FF2B5EF4-FFF2-40B4-BE49-F238E27FC236}">
                <a16:creationId xmlns:a16="http://schemas.microsoft.com/office/drawing/2014/main" id="{047922D9-6308-C344-A482-A3335504DB41}"/>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5979098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334D27-2E38-ED4E-8A41-B4D2BB15A8D9}"/>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3" r="30617" b="17429"/>
          <a:stretch/>
        </p:blipFill>
        <p:spPr bwMode="auto">
          <a:xfrm>
            <a:off x="0" y="0"/>
            <a:ext cx="2743199" cy="285671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 coins arrondis 7">
            <a:extLst>
              <a:ext uri="{FF2B5EF4-FFF2-40B4-BE49-F238E27FC236}">
                <a16:creationId xmlns:a16="http://schemas.microsoft.com/office/drawing/2014/main" id="{BF7A6DD9-B848-9C4E-8974-818023A832FB}"/>
              </a:ext>
            </a:extLst>
          </p:cNvPr>
          <p:cNvSpPr/>
          <p:nvPr/>
        </p:nvSpPr>
        <p:spPr>
          <a:xfrm>
            <a:off x="6215269" y="162174"/>
            <a:ext cx="5569417" cy="1111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Mise en commun</a:t>
            </a:r>
            <a:endParaRPr lang="fr-FR" sz="2800" dirty="0">
              <a:solidFill>
                <a:srgbClr val="374997"/>
              </a:solidFill>
              <a:latin typeface="Century Gothic" panose="020B0502020202020204" pitchFamily="34" charset="0"/>
            </a:endParaRPr>
          </a:p>
        </p:txBody>
      </p:sp>
      <p:sp>
        <p:nvSpPr>
          <p:cNvPr id="2" name="Espace réservé du pied de page 1">
            <a:extLst>
              <a:ext uri="{FF2B5EF4-FFF2-40B4-BE49-F238E27FC236}">
                <a16:creationId xmlns:a16="http://schemas.microsoft.com/office/drawing/2014/main" id="{7EB848EA-BC68-4347-867D-4F3ED661EEC0}"/>
              </a:ext>
            </a:extLst>
          </p:cNvPr>
          <p:cNvSpPr>
            <a:spLocks noGrp="1"/>
          </p:cNvSpPr>
          <p:nvPr>
            <p:ph type="ftr" sz="quarter" idx="11"/>
          </p:nvPr>
        </p:nvSpPr>
        <p:spPr/>
        <p:txBody>
          <a:bodyPr/>
          <a:lstStyle/>
          <a:p>
            <a:r>
              <a:rPr lang="fr-FR"/>
              <a:t>www.maitresseherisson.com</a:t>
            </a:r>
          </a:p>
        </p:txBody>
      </p:sp>
      <p:sp>
        <p:nvSpPr>
          <p:cNvPr id="7" name="Rectangle 6">
            <a:extLst>
              <a:ext uri="{FF2B5EF4-FFF2-40B4-BE49-F238E27FC236}">
                <a16:creationId xmlns:a16="http://schemas.microsoft.com/office/drawing/2014/main" id="{F5D80FB0-1D6A-0E40-AFEC-C4453858E674}"/>
              </a:ext>
            </a:extLst>
          </p:cNvPr>
          <p:cNvSpPr/>
          <p:nvPr/>
        </p:nvSpPr>
        <p:spPr>
          <a:xfrm>
            <a:off x="3089193" y="1971874"/>
            <a:ext cx="6199133" cy="1107996"/>
          </a:xfrm>
          <a:prstGeom prst="rect">
            <a:avLst/>
          </a:prstGeom>
        </p:spPr>
        <p:txBody>
          <a:bodyPr wrap="none">
            <a:spAutoFit/>
          </a:bodyPr>
          <a:lstStyle/>
          <a:p>
            <a:r>
              <a:rPr lang="fr-FR" sz="6600" dirty="0">
                <a:solidFill>
                  <a:schemeClr val="tx1">
                    <a:lumMod val="50000"/>
                    <a:lumOff val="50000"/>
                  </a:schemeClr>
                </a:solidFill>
              </a:rPr>
              <a:t>5,</a:t>
            </a:r>
            <a:r>
              <a:rPr lang="fr-FR" sz="6600" dirty="0">
                <a:solidFill>
                  <a:srgbClr val="FF0000"/>
                </a:solidFill>
              </a:rPr>
              <a:t>6</a:t>
            </a:r>
            <a:r>
              <a:rPr lang="fr-FR" sz="6600" dirty="0">
                <a:solidFill>
                  <a:schemeClr val="tx1">
                    <a:lumMod val="50000"/>
                    <a:lumOff val="50000"/>
                  </a:schemeClr>
                </a:solidFill>
              </a:rPr>
              <a:t> + 2,1 + 1,</a:t>
            </a:r>
            <a:r>
              <a:rPr lang="fr-FR" sz="6600" dirty="0">
                <a:solidFill>
                  <a:srgbClr val="FF0000"/>
                </a:solidFill>
              </a:rPr>
              <a:t>4</a:t>
            </a:r>
            <a:r>
              <a:rPr lang="fr-FR" sz="6600" dirty="0">
                <a:solidFill>
                  <a:schemeClr val="tx1">
                    <a:lumMod val="50000"/>
                    <a:lumOff val="50000"/>
                  </a:schemeClr>
                </a:solidFill>
              </a:rPr>
              <a:t> = ?</a:t>
            </a:r>
          </a:p>
        </p:txBody>
      </p:sp>
      <p:sp>
        <p:nvSpPr>
          <p:cNvPr id="3" name="ZoneTexte 2">
            <a:extLst>
              <a:ext uri="{FF2B5EF4-FFF2-40B4-BE49-F238E27FC236}">
                <a16:creationId xmlns:a16="http://schemas.microsoft.com/office/drawing/2014/main" id="{30833390-F82C-F549-9EE7-24895636AC6C}"/>
              </a:ext>
            </a:extLst>
          </p:cNvPr>
          <p:cNvSpPr txBox="1"/>
          <p:nvPr/>
        </p:nvSpPr>
        <p:spPr>
          <a:xfrm>
            <a:off x="3089193" y="3778130"/>
            <a:ext cx="8285019" cy="584775"/>
          </a:xfrm>
          <a:prstGeom prst="rect">
            <a:avLst/>
          </a:prstGeom>
          <a:noFill/>
        </p:spPr>
        <p:txBody>
          <a:bodyPr wrap="square" rtlCol="0">
            <a:spAutoFit/>
          </a:bodyPr>
          <a:lstStyle/>
          <a:p>
            <a:r>
              <a:rPr lang="fr-FR" sz="3200" b="1" dirty="0">
                <a:solidFill>
                  <a:schemeClr val="accent2"/>
                </a:solidFill>
                <a:latin typeface="Century Gothic" panose="020B0502020202020204" pitchFamily="34" charset="0"/>
              </a:rPr>
              <a:t>Je cherche les compléments à 10</a:t>
            </a:r>
          </a:p>
        </p:txBody>
      </p:sp>
    </p:spTree>
    <p:extLst>
      <p:ext uri="{BB962C8B-B14F-4D97-AF65-F5344CB8AC3E}">
        <p14:creationId xmlns:p14="http://schemas.microsoft.com/office/powerpoint/2010/main" val="24641489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334D27-2E38-ED4E-8A41-B4D2BB15A8D9}"/>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3" r="30617" b="17429"/>
          <a:stretch/>
        </p:blipFill>
        <p:spPr bwMode="auto">
          <a:xfrm>
            <a:off x="0" y="0"/>
            <a:ext cx="2743199" cy="285671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 coins arrondis 7">
            <a:extLst>
              <a:ext uri="{FF2B5EF4-FFF2-40B4-BE49-F238E27FC236}">
                <a16:creationId xmlns:a16="http://schemas.microsoft.com/office/drawing/2014/main" id="{BF7A6DD9-B848-9C4E-8974-818023A832FB}"/>
              </a:ext>
            </a:extLst>
          </p:cNvPr>
          <p:cNvSpPr/>
          <p:nvPr/>
        </p:nvSpPr>
        <p:spPr>
          <a:xfrm>
            <a:off x="6215269" y="162174"/>
            <a:ext cx="5569417" cy="1111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Mise en commun</a:t>
            </a:r>
            <a:endParaRPr lang="fr-FR" sz="2800" dirty="0">
              <a:solidFill>
                <a:srgbClr val="374997"/>
              </a:solidFill>
              <a:latin typeface="Century Gothic" panose="020B0502020202020204" pitchFamily="34" charset="0"/>
            </a:endParaRPr>
          </a:p>
        </p:txBody>
      </p:sp>
      <p:sp>
        <p:nvSpPr>
          <p:cNvPr id="2" name="Espace réservé du pied de page 1">
            <a:extLst>
              <a:ext uri="{FF2B5EF4-FFF2-40B4-BE49-F238E27FC236}">
                <a16:creationId xmlns:a16="http://schemas.microsoft.com/office/drawing/2014/main" id="{7EB848EA-BC68-4347-867D-4F3ED661EEC0}"/>
              </a:ext>
            </a:extLst>
          </p:cNvPr>
          <p:cNvSpPr>
            <a:spLocks noGrp="1"/>
          </p:cNvSpPr>
          <p:nvPr>
            <p:ph type="ftr" sz="quarter" idx="11"/>
          </p:nvPr>
        </p:nvSpPr>
        <p:spPr/>
        <p:txBody>
          <a:bodyPr/>
          <a:lstStyle/>
          <a:p>
            <a:r>
              <a:rPr lang="fr-FR"/>
              <a:t>www.maitresseherisson.com</a:t>
            </a:r>
          </a:p>
        </p:txBody>
      </p:sp>
      <p:sp>
        <p:nvSpPr>
          <p:cNvPr id="7" name="Rectangle 6">
            <a:extLst>
              <a:ext uri="{FF2B5EF4-FFF2-40B4-BE49-F238E27FC236}">
                <a16:creationId xmlns:a16="http://schemas.microsoft.com/office/drawing/2014/main" id="{F5D80FB0-1D6A-0E40-AFEC-C4453858E674}"/>
              </a:ext>
            </a:extLst>
          </p:cNvPr>
          <p:cNvSpPr/>
          <p:nvPr/>
        </p:nvSpPr>
        <p:spPr>
          <a:xfrm>
            <a:off x="3089193" y="1971874"/>
            <a:ext cx="6128601" cy="2123658"/>
          </a:xfrm>
          <a:prstGeom prst="rect">
            <a:avLst/>
          </a:prstGeom>
        </p:spPr>
        <p:txBody>
          <a:bodyPr wrap="none">
            <a:spAutoFit/>
          </a:bodyPr>
          <a:lstStyle/>
          <a:p>
            <a:r>
              <a:rPr lang="fr-FR" sz="6600" dirty="0">
                <a:solidFill>
                  <a:schemeClr val="tx1">
                    <a:lumMod val="50000"/>
                    <a:lumOff val="50000"/>
                  </a:schemeClr>
                </a:solidFill>
              </a:rPr>
              <a:t>5,</a:t>
            </a:r>
            <a:r>
              <a:rPr lang="fr-FR" sz="6600" dirty="0">
                <a:solidFill>
                  <a:srgbClr val="FF0000"/>
                </a:solidFill>
              </a:rPr>
              <a:t>6</a:t>
            </a:r>
            <a:r>
              <a:rPr lang="fr-FR" sz="6600" dirty="0">
                <a:solidFill>
                  <a:schemeClr val="tx1">
                    <a:lumMod val="50000"/>
                    <a:lumOff val="50000"/>
                  </a:schemeClr>
                </a:solidFill>
              </a:rPr>
              <a:t> + 2,1 + 1,</a:t>
            </a:r>
            <a:r>
              <a:rPr lang="fr-FR" sz="6600" dirty="0">
                <a:solidFill>
                  <a:srgbClr val="FF0000"/>
                </a:solidFill>
              </a:rPr>
              <a:t>4</a:t>
            </a:r>
            <a:r>
              <a:rPr lang="fr-FR" sz="6600" dirty="0">
                <a:solidFill>
                  <a:schemeClr val="tx1">
                    <a:lumMod val="50000"/>
                    <a:lumOff val="50000"/>
                  </a:schemeClr>
                </a:solidFill>
              </a:rPr>
              <a:t> </a:t>
            </a:r>
          </a:p>
          <a:p>
            <a:r>
              <a:rPr lang="fr-FR" sz="6600" dirty="0">
                <a:solidFill>
                  <a:schemeClr val="tx1">
                    <a:lumMod val="50000"/>
                    <a:lumOff val="50000"/>
                  </a:schemeClr>
                </a:solidFill>
              </a:rPr>
              <a:t>= (5,</a:t>
            </a:r>
            <a:r>
              <a:rPr lang="fr-FR" sz="6600" dirty="0">
                <a:solidFill>
                  <a:srgbClr val="FF0000"/>
                </a:solidFill>
              </a:rPr>
              <a:t>6</a:t>
            </a:r>
            <a:r>
              <a:rPr lang="fr-FR" sz="6600" dirty="0">
                <a:solidFill>
                  <a:schemeClr val="tx1">
                    <a:lumMod val="50000"/>
                    <a:lumOff val="50000"/>
                  </a:schemeClr>
                </a:solidFill>
              </a:rPr>
              <a:t> + 1,</a:t>
            </a:r>
            <a:r>
              <a:rPr lang="fr-FR" sz="6600" dirty="0">
                <a:solidFill>
                  <a:srgbClr val="FF0000"/>
                </a:solidFill>
              </a:rPr>
              <a:t>4</a:t>
            </a:r>
            <a:r>
              <a:rPr lang="fr-FR" sz="6600" dirty="0">
                <a:solidFill>
                  <a:schemeClr val="tx1">
                    <a:lumMod val="50000"/>
                    <a:lumOff val="50000"/>
                  </a:schemeClr>
                </a:solidFill>
              </a:rPr>
              <a:t>) + 2,1</a:t>
            </a:r>
          </a:p>
        </p:txBody>
      </p:sp>
      <p:sp>
        <p:nvSpPr>
          <p:cNvPr id="3" name="ZoneTexte 2">
            <a:extLst>
              <a:ext uri="{FF2B5EF4-FFF2-40B4-BE49-F238E27FC236}">
                <a16:creationId xmlns:a16="http://schemas.microsoft.com/office/drawing/2014/main" id="{30833390-F82C-F549-9EE7-24895636AC6C}"/>
              </a:ext>
            </a:extLst>
          </p:cNvPr>
          <p:cNvSpPr txBox="1"/>
          <p:nvPr/>
        </p:nvSpPr>
        <p:spPr>
          <a:xfrm>
            <a:off x="3089193" y="4641165"/>
            <a:ext cx="8285019" cy="584775"/>
          </a:xfrm>
          <a:prstGeom prst="rect">
            <a:avLst/>
          </a:prstGeom>
          <a:noFill/>
        </p:spPr>
        <p:txBody>
          <a:bodyPr wrap="square" rtlCol="0">
            <a:spAutoFit/>
          </a:bodyPr>
          <a:lstStyle/>
          <a:p>
            <a:r>
              <a:rPr lang="fr-FR" sz="3200" b="1" dirty="0">
                <a:solidFill>
                  <a:schemeClr val="accent2"/>
                </a:solidFill>
                <a:latin typeface="Century Gothic" panose="020B0502020202020204" pitchFamily="34" charset="0"/>
              </a:rPr>
              <a:t>Je les regroupe</a:t>
            </a:r>
          </a:p>
        </p:txBody>
      </p:sp>
    </p:spTree>
    <p:extLst>
      <p:ext uri="{BB962C8B-B14F-4D97-AF65-F5344CB8AC3E}">
        <p14:creationId xmlns:p14="http://schemas.microsoft.com/office/powerpoint/2010/main" val="35576722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334D27-2E38-ED4E-8A41-B4D2BB15A8D9}"/>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3" r="30617" b="17429"/>
          <a:stretch/>
        </p:blipFill>
        <p:spPr bwMode="auto">
          <a:xfrm>
            <a:off x="0" y="0"/>
            <a:ext cx="2743199" cy="285671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 coins arrondis 7">
            <a:extLst>
              <a:ext uri="{FF2B5EF4-FFF2-40B4-BE49-F238E27FC236}">
                <a16:creationId xmlns:a16="http://schemas.microsoft.com/office/drawing/2014/main" id="{BF7A6DD9-B848-9C4E-8974-818023A832FB}"/>
              </a:ext>
            </a:extLst>
          </p:cNvPr>
          <p:cNvSpPr/>
          <p:nvPr/>
        </p:nvSpPr>
        <p:spPr>
          <a:xfrm>
            <a:off x="6215269" y="162174"/>
            <a:ext cx="5569417" cy="1111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Mise en commun</a:t>
            </a:r>
            <a:endParaRPr lang="fr-FR" sz="2800" dirty="0">
              <a:solidFill>
                <a:srgbClr val="374997"/>
              </a:solidFill>
              <a:latin typeface="Century Gothic" panose="020B0502020202020204" pitchFamily="34" charset="0"/>
            </a:endParaRPr>
          </a:p>
        </p:txBody>
      </p:sp>
      <p:sp>
        <p:nvSpPr>
          <p:cNvPr id="2" name="Espace réservé du pied de page 1">
            <a:extLst>
              <a:ext uri="{FF2B5EF4-FFF2-40B4-BE49-F238E27FC236}">
                <a16:creationId xmlns:a16="http://schemas.microsoft.com/office/drawing/2014/main" id="{7EB848EA-BC68-4347-867D-4F3ED661EEC0}"/>
              </a:ext>
            </a:extLst>
          </p:cNvPr>
          <p:cNvSpPr>
            <a:spLocks noGrp="1"/>
          </p:cNvSpPr>
          <p:nvPr>
            <p:ph type="ftr" sz="quarter" idx="11"/>
          </p:nvPr>
        </p:nvSpPr>
        <p:spPr/>
        <p:txBody>
          <a:bodyPr/>
          <a:lstStyle/>
          <a:p>
            <a:r>
              <a:rPr lang="fr-FR"/>
              <a:t>www.maitresseherisson.com</a:t>
            </a:r>
          </a:p>
        </p:txBody>
      </p:sp>
      <p:sp>
        <p:nvSpPr>
          <p:cNvPr id="7" name="Rectangle 6">
            <a:extLst>
              <a:ext uri="{FF2B5EF4-FFF2-40B4-BE49-F238E27FC236}">
                <a16:creationId xmlns:a16="http://schemas.microsoft.com/office/drawing/2014/main" id="{F5D80FB0-1D6A-0E40-AFEC-C4453858E674}"/>
              </a:ext>
            </a:extLst>
          </p:cNvPr>
          <p:cNvSpPr/>
          <p:nvPr/>
        </p:nvSpPr>
        <p:spPr>
          <a:xfrm>
            <a:off x="3089193" y="1971874"/>
            <a:ext cx="6128601" cy="3139321"/>
          </a:xfrm>
          <a:prstGeom prst="rect">
            <a:avLst/>
          </a:prstGeom>
        </p:spPr>
        <p:txBody>
          <a:bodyPr wrap="none">
            <a:spAutoFit/>
          </a:bodyPr>
          <a:lstStyle/>
          <a:p>
            <a:r>
              <a:rPr lang="fr-FR" sz="6600" dirty="0">
                <a:solidFill>
                  <a:schemeClr val="tx1">
                    <a:lumMod val="50000"/>
                    <a:lumOff val="50000"/>
                  </a:schemeClr>
                </a:solidFill>
              </a:rPr>
              <a:t>5,</a:t>
            </a:r>
            <a:r>
              <a:rPr lang="fr-FR" sz="6600" dirty="0">
                <a:solidFill>
                  <a:srgbClr val="FF0000"/>
                </a:solidFill>
              </a:rPr>
              <a:t>6</a:t>
            </a:r>
            <a:r>
              <a:rPr lang="fr-FR" sz="6600" dirty="0">
                <a:solidFill>
                  <a:schemeClr val="tx1">
                    <a:lumMod val="50000"/>
                    <a:lumOff val="50000"/>
                  </a:schemeClr>
                </a:solidFill>
              </a:rPr>
              <a:t> + 2,1 + 1,</a:t>
            </a:r>
            <a:r>
              <a:rPr lang="fr-FR" sz="6600" dirty="0">
                <a:solidFill>
                  <a:srgbClr val="FF0000"/>
                </a:solidFill>
              </a:rPr>
              <a:t>4</a:t>
            </a:r>
            <a:r>
              <a:rPr lang="fr-FR" sz="6600" dirty="0">
                <a:solidFill>
                  <a:schemeClr val="tx1">
                    <a:lumMod val="50000"/>
                    <a:lumOff val="50000"/>
                  </a:schemeClr>
                </a:solidFill>
              </a:rPr>
              <a:t> </a:t>
            </a:r>
          </a:p>
          <a:p>
            <a:r>
              <a:rPr lang="fr-FR" sz="6600" dirty="0">
                <a:solidFill>
                  <a:schemeClr val="tx1">
                    <a:lumMod val="50000"/>
                    <a:lumOff val="50000"/>
                  </a:schemeClr>
                </a:solidFill>
              </a:rPr>
              <a:t>= (5,</a:t>
            </a:r>
            <a:r>
              <a:rPr lang="fr-FR" sz="6600" dirty="0">
                <a:solidFill>
                  <a:srgbClr val="FF0000"/>
                </a:solidFill>
              </a:rPr>
              <a:t>6</a:t>
            </a:r>
            <a:r>
              <a:rPr lang="fr-FR" sz="6600" dirty="0">
                <a:solidFill>
                  <a:schemeClr val="tx1">
                    <a:lumMod val="50000"/>
                    <a:lumOff val="50000"/>
                  </a:schemeClr>
                </a:solidFill>
              </a:rPr>
              <a:t> + 1,</a:t>
            </a:r>
            <a:r>
              <a:rPr lang="fr-FR" sz="6600" dirty="0">
                <a:solidFill>
                  <a:srgbClr val="FF0000"/>
                </a:solidFill>
              </a:rPr>
              <a:t>4</a:t>
            </a:r>
            <a:r>
              <a:rPr lang="fr-FR" sz="6600" dirty="0">
                <a:solidFill>
                  <a:schemeClr val="tx1">
                    <a:lumMod val="50000"/>
                    <a:lumOff val="50000"/>
                  </a:schemeClr>
                </a:solidFill>
              </a:rPr>
              <a:t>) + 2,1</a:t>
            </a:r>
          </a:p>
          <a:p>
            <a:r>
              <a:rPr lang="fr-FR" sz="6600" dirty="0">
                <a:solidFill>
                  <a:schemeClr val="tx1">
                    <a:lumMod val="50000"/>
                    <a:lumOff val="50000"/>
                  </a:schemeClr>
                </a:solidFill>
              </a:rPr>
              <a:t>= 7 + 2,1</a:t>
            </a:r>
          </a:p>
        </p:txBody>
      </p:sp>
    </p:spTree>
    <p:extLst>
      <p:ext uri="{BB962C8B-B14F-4D97-AF65-F5344CB8AC3E}">
        <p14:creationId xmlns:p14="http://schemas.microsoft.com/office/powerpoint/2010/main" val="41689145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334D27-2E38-ED4E-8A41-B4D2BB15A8D9}"/>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3" r="30617" b="17429"/>
          <a:stretch/>
        </p:blipFill>
        <p:spPr bwMode="auto">
          <a:xfrm>
            <a:off x="0" y="0"/>
            <a:ext cx="2743199" cy="285671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 coins arrondis 7">
            <a:extLst>
              <a:ext uri="{FF2B5EF4-FFF2-40B4-BE49-F238E27FC236}">
                <a16:creationId xmlns:a16="http://schemas.microsoft.com/office/drawing/2014/main" id="{BF7A6DD9-B848-9C4E-8974-818023A832FB}"/>
              </a:ext>
            </a:extLst>
          </p:cNvPr>
          <p:cNvSpPr/>
          <p:nvPr/>
        </p:nvSpPr>
        <p:spPr>
          <a:xfrm>
            <a:off x="6215269" y="162174"/>
            <a:ext cx="5569417" cy="1111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Mise en commun</a:t>
            </a:r>
            <a:endParaRPr lang="fr-FR" sz="2800" dirty="0">
              <a:solidFill>
                <a:srgbClr val="374997"/>
              </a:solidFill>
              <a:latin typeface="Century Gothic" panose="020B0502020202020204" pitchFamily="34" charset="0"/>
            </a:endParaRPr>
          </a:p>
        </p:txBody>
      </p:sp>
      <p:sp>
        <p:nvSpPr>
          <p:cNvPr id="2" name="Espace réservé du pied de page 1">
            <a:extLst>
              <a:ext uri="{FF2B5EF4-FFF2-40B4-BE49-F238E27FC236}">
                <a16:creationId xmlns:a16="http://schemas.microsoft.com/office/drawing/2014/main" id="{7EB848EA-BC68-4347-867D-4F3ED661EEC0}"/>
              </a:ext>
            </a:extLst>
          </p:cNvPr>
          <p:cNvSpPr>
            <a:spLocks noGrp="1"/>
          </p:cNvSpPr>
          <p:nvPr>
            <p:ph type="ftr" sz="quarter" idx="11"/>
          </p:nvPr>
        </p:nvSpPr>
        <p:spPr/>
        <p:txBody>
          <a:bodyPr/>
          <a:lstStyle/>
          <a:p>
            <a:r>
              <a:rPr lang="fr-FR"/>
              <a:t>www.maitresseherisson.com</a:t>
            </a:r>
          </a:p>
        </p:txBody>
      </p:sp>
      <p:sp>
        <p:nvSpPr>
          <p:cNvPr id="7" name="Rectangle 6">
            <a:extLst>
              <a:ext uri="{FF2B5EF4-FFF2-40B4-BE49-F238E27FC236}">
                <a16:creationId xmlns:a16="http://schemas.microsoft.com/office/drawing/2014/main" id="{F5D80FB0-1D6A-0E40-AFEC-C4453858E674}"/>
              </a:ext>
            </a:extLst>
          </p:cNvPr>
          <p:cNvSpPr/>
          <p:nvPr/>
        </p:nvSpPr>
        <p:spPr>
          <a:xfrm>
            <a:off x="3089193" y="1971874"/>
            <a:ext cx="6128601" cy="4154984"/>
          </a:xfrm>
          <a:prstGeom prst="rect">
            <a:avLst/>
          </a:prstGeom>
        </p:spPr>
        <p:txBody>
          <a:bodyPr wrap="none">
            <a:spAutoFit/>
          </a:bodyPr>
          <a:lstStyle/>
          <a:p>
            <a:r>
              <a:rPr lang="fr-FR" sz="6600" dirty="0">
                <a:solidFill>
                  <a:schemeClr val="tx1">
                    <a:lumMod val="50000"/>
                    <a:lumOff val="50000"/>
                  </a:schemeClr>
                </a:solidFill>
              </a:rPr>
              <a:t>5,</a:t>
            </a:r>
            <a:r>
              <a:rPr lang="fr-FR" sz="6600" dirty="0">
                <a:solidFill>
                  <a:srgbClr val="FF0000"/>
                </a:solidFill>
              </a:rPr>
              <a:t>6</a:t>
            </a:r>
            <a:r>
              <a:rPr lang="fr-FR" sz="6600" dirty="0">
                <a:solidFill>
                  <a:schemeClr val="tx1">
                    <a:lumMod val="50000"/>
                    <a:lumOff val="50000"/>
                  </a:schemeClr>
                </a:solidFill>
              </a:rPr>
              <a:t> + 2,1 + 1,</a:t>
            </a:r>
            <a:r>
              <a:rPr lang="fr-FR" sz="6600" dirty="0">
                <a:solidFill>
                  <a:srgbClr val="FF0000"/>
                </a:solidFill>
              </a:rPr>
              <a:t>4</a:t>
            </a:r>
            <a:r>
              <a:rPr lang="fr-FR" sz="6600" dirty="0">
                <a:solidFill>
                  <a:schemeClr val="tx1">
                    <a:lumMod val="50000"/>
                    <a:lumOff val="50000"/>
                  </a:schemeClr>
                </a:solidFill>
              </a:rPr>
              <a:t> </a:t>
            </a:r>
          </a:p>
          <a:p>
            <a:r>
              <a:rPr lang="fr-FR" sz="6600" dirty="0">
                <a:solidFill>
                  <a:schemeClr val="tx1">
                    <a:lumMod val="50000"/>
                    <a:lumOff val="50000"/>
                  </a:schemeClr>
                </a:solidFill>
              </a:rPr>
              <a:t>= (5,</a:t>
            </a:r>
            <a:r>
              <a:rPr lang="fr-FR" sz="6600" dirty="0">
                <a:solidFill>
                  <a:srgbClr val="FF0000"/>
                </a:solidFill>
              </a:rPr>
              <a:t>6</a:t>
            </a:r>
            <a:r>
              <a:rPr lang="fr-FR" sz="6600" dirty="0">
                <a:solidFill>
                  <a:schemeClr val="tx1">
                    <a:lumMod val="50000"/>
                    <a:lumOff val="50000"/>
                  </a:schemeClr>
                </a:solidFill>
              </a:rPr>
              <a:t> + 1,</a:t>
            </a:r>
            <a:r>
              <a:rPr lang="fr-FR" sz="6600" dirty="0">
                <a:solidFill>
                  <a:srgbClr val="FF0000"/>
                </a:solidFill>
              </a:rPr>
              <a:t>4</a:t>
            </a:r>
            <a:r>
              <a:rPr lang="fr-FR" sz="6600" dirty="0">
                <a:solidFill>
                  <a:schemeClr val="tx1">
                    <a:lumMod val="50000"/>
                    <a:lumOff val="50000"/>
                  </a:schemeClr>
                </a:solidFill>
              </a:rPr>
              <a:t>) + 2,1</a:t>
            </a:r>
          </a:p>
          <a:p>
            <a:r>
              <a:rPr lang="fr-FR" sz="6600" dirty="0">
                <a:solidFill>
                  <a:schemeClr val="tx1">
                    <a:lumMod val="50000"/>
                    <a:lumOff val="50000"/>
                  </a:schemeClr>
                </a:solidFill>
              </a:rPr>
              <a:t>= 7 + 2,1</a:t>
            </a:r>
          </a:p>
          <a:p>
            <a:r>
              <a:rPr lang="fr-FR" sz="6600" dirty="0">
                <a:solidFill>
                  <a:schemeClr val="tx1">
                    <a:lumMod val="50000"/>
                    <a:lumOff val="50000"/>
                  </a:schemeClr>
                </a:solidFill>
              </a:rPr>
              <a:t>= 9,1</a:t>
            </a:r>
          </a:p>
        </p:txBody>
      </p:sp>
    </p:spTree>
    <p:extLst>
      <p:ext uri="{BB962C8B-B14F-4D97-AF65-F5344CB8AC3E}">
        <p14:creationId xmlns:p14="http://schemas.microsoft.com/office/powerpoint/2010/main" val="31138362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732952-C591-7E4A-93EC-8A6FAD7A3134}"/>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 coins arrondis 5">
            <a:extLst>
              <a:ext uri="{FF2B5EF4-FFF2-40B4-BE49-F238E27FC236}">
                <a16:creationId xmlns:a16="http://schemas.microsoft.com/office/drawing/2014/main" id="{4A787414-4A01-7241-A05F-87BD293C89E8}"/>
              </a:ext>
            </a:extLst>
          </p:cNvPr>
          <p:cNvSpPr/>
          <p:nvPr/>
        </p:nvSpPr>
        <p:spPr>
          <a:xfrm>
            <a:off x="6215269" y="162174"/>
            <a:ext cx="5569417" cy="1111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Institutionnalisation</a:t>
            </a:r>
            <a:endParaRPr lang="fr-FR" sz="2800" dirty="0">
              <a:solidFill>
                <a:srgbClr val="374997"/>
              </a:solidFill>
              <a:latin typeface="Century Gothic" panose="020B0502020202020204" pitchFamily="34" charset="0"/>
            </a:endParaRPr>
          </a:p>
        </p:txBody>
      </p:sp>
      <p:sp>
        <p:nvSpPr>
          <p:cNvPr id="2" name="Espace réservé du pied de page 1">
            <a:extLst>
              <a:ext uri="{FF2B5EF4-FFF2-40B4-BE49-F238E27FC236}">
                <a16:creationId xmlns:a16="http://schemas.microsoft.com/office/drawing/2014/main" id="{B99D018F-0A56-3B48-BFD4-4A2B6745132D}"/>
              </a:ext>
            </a:extLst>
          </p:cNvPr>
          <p:cNvSpPr>
            <a:spLocks noGrp="1"/>
          </p:cNvSpPr>
          <p:nvPr>
            <p:ph type="ftr" sz="quarter" idx="11"/>
          </p:nvPr>
        </p:nvSpPr>
        <p:spPr/>
        <p:txBody>
          <a:bodyPr/>
          <a:lstStyle/>
          <a:p>
            <a:r>
              <a:rPr lang="fr-FR"/>
              <a:t>www.maitresseherisson.com</a:t>
            </a:r>
          </a:p>
        </p:txBody>
      </p:sp>
      <p:pic>
        <p:nvPicPr>
          <p:cNvPr id="5" name="Image 4">
            <a:extLst>
              <a:ext uri="{FF2B5EF4-FFF2-40B4-BE49-F238E27FC236}">
                <a16:creationId xmlns:a16="http://schemas.microsoft.com/office/drawing/2014/main" id="{749A696D-F744-F04A-A280-5486C5146E37}"/>
              </a:ext>
            </a:extLst>
          </p:cNvPr>
          <p:cNvPicPr>
            <a:picLocks noChangeAspect="1"/>
          </p:cNvPicPr>
          <p:nvPr/>
        </p:nvPicPr>
        <p:blipFill>
          <a:blip r:embed="rId2"/>
          <a:stretch>
            <a:fillRect/>
          </a:stretch>
        </p:blipFill>
        <p:spPr>
          <a:xfrm>
            <a:off x="283137" y="2219808"/>
            <a:ext cx="11625725" cy="2418384"/>
          </a:xfrm>
          <a:prstGeom prst="rect">
            <a:avLst/>
          </a:prstGeom>
        </p:spPr>
      </p:pic>
    </p:spTree>
    <p:extLst>
      <p:ext uri="{BB962C8B-B14F-4D97-AF65-F5344CB8AC3E}">
        <p14:creationId xmlns:p14="http://schemas.microsoft.com/office/powerpoint/2010/main" val="18565004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3"/>
          <a:stretch/>
        </p:blipFill>
        <p:spPr bwMode="auto">
          <a:xfrm>
            <a:off x="0" y="0"/>
            <a:ext cx="917050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Ellipse 5">
            <a:extLst>
              <a:ext uri="{FF2B5EF4-FFF2-40B4-BE49-F238E27FC236}">
                <a16:creationId xmlns:a16="http://schemas.microsoft.com/office/drawing/2014/main" id="{785D0C83-DD5F-C14A-A809-5B6FC673F512}"/>
              </a:ext>
            </a:extLst>
          </p:cNvPr>
          <p:cNvSpPr/>
          <p:nvPr/>
        </p:nvSpPr>
        <p:spPr>
          <a:xfrm>
            <a:off x="6317143" y="1325880"/>
            <a:ext cx="4368800" cy="4206240"/>
          </a:xfrm>
          <a:prstGeom prst="ellipse">
            <a:avLst/>
          </a:prstGeom>
          <a:solidFill>
            <a:srgbClr val="FEFC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7DF8AC4D-5517-8243-9BA0-FA06D36F5674}"/>
              </a:ext>
            </a:extLst>
          </p:cNvPr>
          <p:cNvSpPr txBox="1"/>
          <p:nvPr/>
        </p:nvSpPr>
        <p:spPr>
          <a:xfrm>
            <a:off x="6121463" y="2442814"/>
            <a:ext cx="4760160" cy="1754326"/>
          </a:xfrm>
          <a:prstGeom prst="rect">
            <a:avLst/>
          </a:prstGeom>
          <a:noFill/>
        </p:spPr>
        <p:txBody>
          <a:bodyPr wrap="square" rtlCol="0">
            <a:spAutoFit/>
          </a:bodyPr>
          <a:lstStyle/>
          <a:p>
            <a:pPr algn="ctr"/>
            <a:r>
              <a:rPr lang="fr-FR" sz="5400" b="1" dirty="0">
                <a:solidFill>
                  <a:srgbClr val="374997"/>
                </a:solidFill>
                <a:latin typeface="Century Gothic" panose="020B0502020202020204" pitchFamily="34" charset="0"/>
                <a:cs typeface="Baloo" panose="03080902040302020200" pitchFamily="66" charset="77"/>
              </a:rPr>
              <a:t>Semaine 6</a:t>
            </a:r>
          </a:p>
          <a:p>
            <a:pPr algn="ctr"/>
            <a:r>
              <a:rPr lang="fr-FR" sz="5400" b="1" dirty="0">
                <a:solidFill>
                  <a:srgbClr val="E7C6DB"/>
                </a:solidFill>
                <a:latin typeface="Century Gothic" panose="020B0502020202020204" pitchFamily="34" charset="0"/>
                <a:cs typeface="Baloo" panose="03080902040302020200" pitchFamily="66" charset="77"/>
              </a:rPr>
              <a:t>Jour 4</a:t>
            </a:r>
          </a:p>
        </p:txBody>
      </p:sp>
      <p:sp>
        <p:nvSpPr>
          <p:cNvPr id="3" name="Espace réservé du pied de page 2">
            <a:extLst>
              <a:ext uri="{FF2B5EF4-FFF2-40B4-BE49-F238E27FC236}">
                <a16:creationId xmlns:a16="http://schemas.microsoft.com/office/drawing/2014/main" id="{5842B39E-026C-B24E-A11C-8C8DD82AFA2E}"/>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3885546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196372" y="162175"/>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07313" y="333114"/>
            <a:ext cx="1494992" cy="769441"/>
          </a:xfrm>
          <a:prstGeom prst="rect">
            <a:avLst/>
          </a:prstGeom>
          <a:noFill/>
        </p:spPr>
        <p:txBody>
          <a:bodyPr wrap="square" rtlCol="0">
            <a:spAutoFit/>
          </a:bodyPr>
          <a:lstStyle/>
          <a:p>
            <a:r>
              <a:rPr lang="fr-FR" sz="4400" b="1" dirty="0">
                <a:solidFill>
                  <a:srgbClr val="374997"/>
                </a:solidFill>
                <a:latin typeface="Century Gothic" panose="020B0502020202020204" pitchFamily="34" charset="0"/>
                <a:cs typeface="Baloo" panose="03080902040302020200" pitchFamily="66" charset="77"/>
              </a:rPr>
              <a:t>CM2</a:t>
            </a: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476500" y="162174"/>
            <a:ext cx="9308187" cy="1111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374997"/>
                </a:solidFill>
                <a:latin typeface="Century Gothic" panose="020B0502020202020204" pitchFamily="34" charset="0"/>
              </a:rPr>
              <a:t>Calcul</a:t>
            </a:r>
          </a:p>
          <a:p>
            <a:pPr algn="ctr"/>
            <a:r>
              <a:rPr lang="fr-FR" sz="2400" dirty="0">
                <a:solidFill>
                  <a:srgbClr val="374997"/>
                </a:solidFill>
                <a:latin typeface="Century Gothic" panose="020B0502020202020204" pitchFamily="34" charset="0"/>
              </a:rPr>
              <a:t>Diviser deux nombres entiers, diviseur à plusieurs chiffres</a:t>
            </a:r>
          </a:p>
        </p:txBody>
      </p:sp>
      <p:sp>
        <p:nvSpPr>
          <p:cNvPr id="10" name="ZoneTexte 9">
            <a:extLst>
              <a:ext uri="{FF2B5EF4-FFF2-40B4-BE49-F238E27FC236}">
                <a16:creationId xmlns:a16="http://schemas.microsoft.com/office/drawing/2014/main" id="{3BC1F79F-67EB-F64A-A8C4-5D3863D6107E}"/>
              </a:ext>
            </a:extLst>
          </p:cNvPr>
          <p:cNvSpPr txBox="1"/>
          <p:nvPr/>
        </p:nvSpPr>
        <p:spPr>
          <a:xfrm>
            <a:off x="196372" y="1523912"/>
            <a:ext cx="11995628" cy="1323439"/>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rPr>
              <a:t>1) </a:t>
            </a:r>
            <a:r>
              <a:rPr lang="fr-FR" sz="2800" dirty="0">
                <a:solidFill>
                  <a:srgbClr val="374997"/>
                </a:solidFill>
              </a:rPr>
              <a:t>S’appuyer sur l’ordre de grandeur pour déterminer le nombre de chiffres au quotient. </a:t>
            </a:r>
            <a:endParaRPr lang="fr-FR" sz="3600" dirty="0">
              <a:solidFill>
                <a:srgbClr val="374997"/>
              </a:solidFill>
            </a:endParaRPr>
          </a:p>
          <a:p>
            <a:endParaRPr lang="fr-FR" sz="2400" b="1"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933796" y="3166051"/>
            <a:ext cx="10324408" cy="22525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i="1" dirty="0">
                <a:solidFill>
                  <a:schemeClr val="accent2">
                    <a:lumMod val="75000"/>
                  </a:schemeClr>
                </a:solidFill>
              </a:rPr>
              <a:t>Ici, l’ordre de grandeur est 300 (6 000 : 20 = 300),</a:t>
            </a:r>
          </a:p>
          <a:p>
            <a:pPr algn="ctr"/>
            <a:r>
              <a:rPr lang="fr-FR" sz="3200" i="1" dirty="0">
                <a:solidFill>
                  <a:schemeClr val="accent2">
                    <a:lumMod val="75000"/>
                  </a:schemeClr>
                </a:solidFill>
              </a:rPr>
              <a:t>le quotient aura 3 chiffres. </a:t>
            </a:r>
            <a:endParaRPr lang="fr-FR" sz="3200" dirty="0">
              <a:solidFill>
                <a:schemeClr val="accent2">
                  <a:lumMod val="75000"/>
                </a:schemeClr>
              </a:solidFill>
            </a:endParaRPr>
          </a:p>
          <a:p>
            <a:pPr algn="ctr"/>
            <a:endParaRPr lang="fr-FR" dirty="0"/>
          </a:p>
        </p:txBody>
      </p:sp>
      <p:sp>
        <p:nvSpPr>
          <p:cNvPr id="8" name="ZoneTexte 7">
            <a:extLst>
              <a:ext uri="{FF2B5EF4-FFF2-40B4-BE49-F238E27FC236}">
                <a16:creationId xmlns:a16="http://schemas.microsoft.com/office/drawing/2014/main" id="{8F187F72-3F54-1747-A0D3-423E244907B9}"/>
              </a:ext>
            </a:extLst>
          </p:cNvPr>
          <p:cNvSpPr txBox="1"/>
          <p:nvPr/>
        </p:nvSpPr>
        <p:spPr>
          <a:xfrm>
            <a:off x="1902305" y="2241746"/>
            <a:ext cx="3359012" cy="769441"/>
          </a:xfrm>
          <a:prstGeom prst="rect">
            <a:avLst/>
          </a:prstGeom>
          <a:noFill/>
        </p:spPr>
        <p:txBody>
          <a:bodyPr wrap="square" rtlCol="0">
            <a:spAutoFit/>
          </a:bodyPr>
          <a:lstStyle/>
          <a:p>
            <a:r>
              <a:rPr lang="fr-FR" sz="4400" dirty="0">
                <a:latin typeface="Century Gothic" panose="020B0502020202020204" pitchFamily="34" charset="0"/>
              </a:rPr>
              <a:t>5 968 : 17</a:t>
            </a:r>
          </a:p>
        </p:txBody>
      </p:sp>
      <p:sp>
        <p:nvSpPr>
          <p:cNvPr id="3" name="Espace réservé du pied de page 2">
            <a:extLst>
              <a:ext uri="{FF2B5EF4-FFF2-40B4-BE49-F238E27FC236}">
                <a16:creationId xmlns:a16="http://schemas.microsoft.com/office/drawing/2014/main" id="{B55652C2-EC0E-5543-BD0C-F85F913B6CDB}"/>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35597624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2383903" y="823354"/>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1"/>
              <a:ext cx="1494992" cy="523220"/>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CM1</a:t>
              </a:r>
            </a:p>
          </p:txBody>
        </p:sp>
      </p:grpSp>
      <p:sp>
        <p:nvSpPr>
          <p:cNvPr id="21" name="Rectangle : coins arrondis 20">
            <a:extLst>
              <a:ext uri="{FF2B5EF4-FFF2-40B4-BE49-F238E27FC236}">
                <a16:creationId xmlns:a16="http://schemas.microsoft.com/office/drawing/2014/main" id="{7E67000D-32F2-8A4E-9AC7-9C2D4DCFC1A2}"/>
              </a:ext>
            </a:extLst>
          </p:cNvPr>
          <p:cNvSpPr/>
          <p:nvPr/>
        </p:nvSpPr>
        <p:spPr>
          <a:xfrm>
            <a:off x="335553" y="1568610"/>
            <a:ext cx="5592808"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rgbClr val="C3A7BA"/>
                </a:solidFill>
                <a:latin typeface="Century Gothic" panose="020B0502020202020204" pitchFamily="34" charset="0"/>
              </a:rPr>
              <a:t>- La proportionnalité : entraînement mission 1</a:t>
            </a:r>
          </a:p>
          <a:p>
            <a:r>
              <a:rPr lang="fr-FR" sz="3200" b="1" dirty="0">
                <a:solidFill>
                  <a:srgbClr val="374997"/>
                </a:solidFill>
                <a:latin typeface="Century Gothic" panose="020B0502020202020204" pitchFamily="34" charset="0"/>
              </a:rPr>
              <a:t>- Longueurs, périmètres : </a:t>
            </a:r>
            <a:r>
              <a:rPr lang="fr-FR" sz="3200" b="1" dirty="0" err="1">
                <a:solidFill>
                  <a:srgbClr val="374997"/>
                </a:solidFill>
                <a:latin typeface="Century Gothic" panose="020B0502020202020204" pitchFamily="34" charset="0"/>
              </a:rPr>
              <a:t>rebrassage</a:t>
            </a:r>
            <a:r>
              <a:rPr lang="fr-FR" sz="3200" b="1" dirty="0">
                <a:solidFill>
                  <a:srgbClr val="374997"/>
                </a:solidFill>
                <a:latin typeface="Century Gothic" panose="020B0502020202020204" pitchFamily="34" charset="0"/>
              </a:rPr>
              <a:t>)</a:t>
            </a:r>
          </a:p>
        </p:txBody>
      </p:sp>
      <p:sp>
        <p:nvSpPr>
          <p:cNvPr id="22" name="Rectangle : coins arrondis 21">
            <a:extLst>
              <a:ext uri="{FF2B5EF4-FFF2-40B4-BE49-F238E27FC236}">
                <a16:creationId xmlns:a16="http://schemas.microsoft.com/office/drawing/2014/main" id="{247D880F-552B-124C-840E-8E27F8653C03}"/>
              </a:ext>
            </a:extLst>
          </p:cNvPr>
          <p:cNvSpPr/>
          <p:nvPr/>
        </p:nvSpPr>
        <p:spPr>
          <a:xfrm>
            <a:off x="6263640" y="1568610"/>
            <a:ext cx="5478299" cy="3995980"/>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rgbClr val="374997"/>
                </a:solidFill>
                <a:latin typeface="Century Gothic" panose="020B0502020202020204" pitchFamily="34" charset="0"/>
              </a:rPr>
              <a:t>- La proportionnalité : mission 4</a:t>
            </a:r>
          </a:p>
          <a:p>
            <a:r>
              <a:rPr lang="fr-FR" sz="3200" b="1" dirty="0">
                <a:solidFill>
                  <a:srgbClr val="C3A7BA"/>
                </a:solidFill>
                <a:latin typeface="Century Gothic" panose="020B0502020202020204" pitchFamily="34" charset="0"/>
              </a:rPr>
              <a:t>- Entrainement : croisement fractions et calcul / fractions et aires</a:t>
            </a:r>
          </a:p>
        </p:txBody>
      </p:sp>
      <p:sp>
        <p:nvSpPr>
          <p:cNvPr id="4" name="ZoneTexte 3">
            <a:extLst>
              <a:ext uri="{FF2B5EF4-FFF2-40B4-BE49-F238E27FC236}">
                <a16:creationId xmlns:a16="http://schemas.microsoft.com/office/drawing/2014/main" id="{E35FD9B8-15BF-4B41-9988-4A6984BF2714}"/>
              </a:ext>
            </a:extLst>
          </p:cNvPr>
          <p:cNvSpPr txBox="1"/>
          <p:nvPr/>
        </p:nvSpPr>
        <p:spPr>
          <a:xfrm>
            <a:off x="6509" y="243575"/>
            <a:ext cx="12192000" cy="538609"/>
          </a:xfrm>
          <a:prstGeom prst="rect">
            <a:avLst/>
          </a:prstGeom>
          <a:noFill/>
        </p:spPr>
        <p:txBody>
          <a:bodyPr wrap="square" rtlCol="0">
            <a:spAutoFit/>
          </a:bodyPr>
          <a:lstStyle/>
          <a:p>
            <a:pPr algn="ctr"/>
            <a:r>
              <a:rPr lang="fr-FR" sz="2900" b="1" dirty="0">
                <a:solidFill>
                  <a:srgbClr val="374997"/>
                </a:solidFill>
                <a:latin typeface="Century Gothic" panose="020B0502020202020204" pitchFamily="34" charset="0"/>
              </a:rPr>
              <a:t>Programme de la séance</a:t>
            </a:r>
            <a:endParaRPr lang="fr-FR" sz="2400" dirty="0">
              <a:solidFill>
                <a:srgbClr val="374997"/>
              </a:solidFill>
              <a:latin typeface="Century Gothic" panose="020B0502020202020204" pitchFamily="34" charset="0"/>
            </a:endParaRPr>
          </a:p>
        </p:txBody>
      </p:sp>
      <p:grpSp>
        <p:nvGrpSpPr>
          <p:cNvPr id="13" name="Groupe 12">
            <a:extLst>
              <a:ext uri="{FF2B5EF4-FFF2-40B4-BE49-F238E27FC236}">
                <a16:creationId xmlns:a16="http://schemas.microsoft.com/office/drawing/2014/main" id="{539A0EC9-ACA8-7F45-8FE2-C95F2B876F6A}"/>
              </a:ext>
            </a:extLst>
          </p:cNvPr>
          <p:cNvGrpSpPr/>
          <p:nvPr/>
        </p:nvGrpSpPr>
        <p:grpSpPr>
          <a:xfrm>
            <a:off x="933796" y="5711291"/>
            <a:ext cx="10324408" cy="742604"/>
            <a:chOff x="933796" y="5711291"/>
            <a:chExt cx="10324408" cy="742604"/>
          </a:xfrm>
        </p:grpSpPr>
        <p:sp>
          <p:nvSpPr>
            <p:cNvPr id="14" name="Rectangle : coins arrondis 13">
              <a:extLst>
                <a:ext uri="{FF2B5EF4-FFF2-40B4-BE49-F238E27FC236}">
                  <a16:creationId xmlns:a16="http://schemas.microsoft.com/office/drawing/2014/main" id="{07EC8006-D8F9-6D4E-AF28-29AF7BD953E5}"/>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EFE0E693-40B6-2B43-B7AF-4C85AFE5AAC6}"/>
                </a:ext>
              </a:extLst>
            </p:cNvPr>
            <p:cNvSpPr/>
            <p:nvPr/>
          </p:nvSpPr>
          <p:spPr>
            <a:xfrm>
              <a:off x="1219200" y="5872480"/>
              <a:ext cx="770180" cy="449205"/>
            </a:xfrm>
            <a:prstGeom prst="rect">
              <a:avLst/>
            </a:prstGeom>
            <a:solidFill>
              <a:srgbClr val="374997"/>
            </a:solidFill>
            <a:ln>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3505DB25-A4DE-0A43-88B5-0A46C076DE76}"/>
                </a:ext>
              </a:extLst>
            </p:cNvPr>
            <p:cNvSpPr/>
            <p:nvPr/>
          </p:nvSpPr>
          <p:spPr>
            <a:xfrm>
              <a:off x="6782033" y="5857989"/>
              <a:ext cx="770180" cy="449205"/>
            </a:xfrm>
            <a:prstGeom prst="rect">
              <a:avLst/>
            </a:prstGeom>
            <a:solidFill>
              <a:srgbClr val="C3A7BA"/>
            </a:solidFill>
            <a:ln>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218A4D9F-9CF5-964D-B2B9-CFA24A19525C}"/>
                </a:ext>
              </a:extLst>
            </p:cNvPr>
            <p:cNvSpPr txBox="1"/>
            <p:nvPr/>
          </p:nvSpPr>
          <p:spPr>
            <a:xfrm>
              <a:off x="2143252" y="5897926"/>
              <a:ext cx="3129280" cy="369332"/>
            </a:xfrm>
            <a:prstGeom prst="rect">
              <a:avLst/>
            </a:prstGeom>
            <a:noFill/>
          </p:spPr>
          <p:txBody>
            <a:bodyPr wrap="square" rtlCol="0">
              <a:spAutoFit/>
            </a:bodyPr>
            <a:lstStyle/>
            <a:p>
              <a:r>
                <a:rPr lang="fr-FR" dirty="0">
                  <a:latin typeface="Century Gothic" panose="020B0502020202020204" pitchFamily="34" charset="0"/>
                  <a:cs typeface="Baloo" panose="03080902040302020200" pitchFamily="66" charset="77"/>
                </a:rPr>
                <a:t>Travail avec l’enseignante</a:t>
              </a:r>
            </a:p>
          </p:txBody>
        </p:sp>
        <p:sp>
          <p:nvSpPr>
            <p:cNvPr id="18" name="ZoneTexte 17">
              <a:extLst>
                <a:ext uri="{FF2B5EF4-FFF2-40B4-BE49-F238E27FC236}">
                  <a16:creationId xmlns:a16="http://schemas.microsoft.com/office/drawing/2014/main" id="{2E10026D-998F-F84E-B26C-92B48CADD807}"/>
                </a:ext>
              </a:extLst>
            </p:cNvPr>
            <p:cNvSpPr txBox="1"/>
            <p:nvPr/>
          </p:nvSpPr>
          <p:spPr>
            <a:xfrm>
              <a:off x="7709320" y="5897926"/>
              <a:ext cx="3129280" cy="369332"/>
            </a:xfrm>
            <a:prstGeom prst="rect">
              <a:avLst/>
            </a:prstGeom>
            <a:noFill/>
          </p:spPr>
          <p:txBody>
            <a:bodyPr wrap="square" rtlCol="0">
              <a:spAutoFit/>
            </a:bodyPr>
            <a:lstStyle/>
            <a:p>
              <a:r>
                <a:rPr lang="fr-FR" dirty="0">
                  <a:latin typeface="Century Gothic" panose="020B0502020202020204" pitchFamily="34" charset="0"/>
                  <a:cs typeface="Baloo" panose="03080902040302020200" pitchFamily="66" charset="77"/>
                </a:rPr>
                <a:t>Travail en autonomie</a:t>
              </a:r>
            </a:p>
          </p:txBody>
        </p:sp>
      </p:grpSp>
      <p:grpSp>
        <p:nvGrpSpPr>
          <p:cNvPr id="23" name="Groupe 22">
            <a:extLst>
              <a:ext uri="{FF2B5EF4-FFF2-40B4-BE49-F238E27FC236}">
                <a16:creationId xmlns:a16="http://schemas.microsoft.com/office/drawing/2014/main" id="{41733F17-C37C-204D-955E-B3EF79115AC1}"/>
              </a:ext>
            </a:extLst>
          </p:cNvPr>
          <p:cNvGrpSpPr/>
          <p:nvPr/>
        </p:nvGrpSpPr>
        <p:grpSpPr>
          <a:xfrm>
            <a:off x="8314656" y="840090"/>
            <a:ext cx="1303528" cy="648830"/>
            <a:chOff x="1778000" y="2070542"/>
            <a:chExt cx="1929892" cy="1111320"/>
          </a:xfrm>
        </p:grpSpPr>
        <p:sp>
          <p:nvSpPr>
            <p:cNvPr id="24" name="Rectangle : coins arrondis 23">
              <a:extLst>
                <a:ext uri="{FF2B5EF4-FFF2-40B4-BE49-F238E27FC236}">
                  <a16:creationId xmlns:a16="http://schemas.microsoft.com/office/drawing/2014/main" id="{6BB8DD14-50BC-6E4F-9CBD-3474438BA6E0}"/>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306E1537-2C53-864D-8A18-4C344E33C136}"/>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23034316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2383903" y="823354"/>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1"/>
              <a:ext cx="1494992" cy="523220"/>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CM1</a:t>
              </a:r>
            </a:p>
          </p:txBody>
        </p:sp>
      </p:grpSp>
      <p:sp>
        <p:nvSpPr>
          <p:cNvPr id="21" name="Rectangle : coins arrondis 20">
            <a:extLst>
              <a:ext uri="{FF2B5EF4-FFF2-40B4-BE49-F238E27FC236}">
                <a16:creationId xmlns:a16="http://schemas.microsoft.com/office/drawing/2014/main" id="{7E67000D-32F2-8A4E-9AC7-9C2D4DCFC1A2}"/>
              </a:ext>
            </a:extLst>
          </p:cNvPr>
          <p:cNvSpPr/>
          <p:nvPr/>
        </p:nvSpPr>
        <p:spPr>
          <a:xfrm>
            <a:off x="335553" y="1568610"/>
            <a:ext cx="5592808"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rgbClr val="C3A7BA"/>
                </a:solidFill>
                <a:latin typeface="Century Gothic" panose="020B0502020202020204" pitchFamily="34" charset="0"/>
              </a:rPr>
              <a:t>La proportionnalité : entraînement mission 1</a:t>
            </a:r>
          </a:p>
          <a:p>
            <a:endParaRPr lang="fr-FR" sz="3200" b="1" dirty="0">
              <a:solidFill>
                <a:srgbClr val="C3A7BA"/>
              </a:solidFill>
              <a:latin typeface="Century Gothic" panose="020B0502020202020204" pitchFamily="34" charset="0"/>
            </a:endParaRPr>
          </a:p>
          <a:p>
            <a:endParaRPr lang="fr-FR" sz="3200" b="1" dirty="0">
              <a:solidFill>
                <a:srgbClr val="C3A7BA"/>
              </a:solidFill>
              <a:latin typeface="Century Gothic" panose="020B0502020202020204" pitchFamily="34" charset="0"/>
            </a:endParaRPr>
          </a:p>
          <a:p>
            <a:endParaRPr lang="fr-FR" sz="3200" b="1" dirty="0">
              <a:solidFill>
                <a:srgbClr val="C3A7BA"/>
              </a:solidFill>
              <a:latin typeface="Century Gothic" panose="020B0502020202020204" pitchFamily="34" charset="0"/>
            </a:endParaRPr>
          </a:p>
          <a:p>
            <a:endParaRPr lang="fr-FR" sz="3200" b="1" dirty="0">
              <a:solidFill>
                <a:srgbClr val="C3A7BA"/>
              </a:solidFill>
              <a:latin typeface="Century Gothic" panose="020B0502020202020204" pitchFamily="34" charset="0"/>
            </a:endParaRPr>
          </a:p>
          <a:p>
            <a:endParaRPr lang="fr-FR" sz="3200" b="1" dirty="0">
              <a:solidFill>
                <a:srgbClr val="C3A7BA"/>
              </a:solidFill>
              <a:latin typeface="Century Gothic" panose="020B0502020202020204" pitchFamily="34" charset="0"/>
            </a:endParaRPr>
          </a:p>
        </p:txBody>
      </p:sp>
      <p:sp>
        <p:nvSpPr>
          <p:cNvPr id="22" name="Rectangle : coins arrondis 21">
            <a:extLst>
              <a:ext uri="{FF2B5EF4-FFF2-40B4-BE49-F238E27FC236}">
                <a16:creationId xmlns:a16="http://schemas.microsoft.com/office/drawing/2014/main" id="{247D880F-552B-124C-840E-8E27F8653C03}"/>
              </a:ext>
            </a:extLst>
          </p:cNvPr>
          <p:cNvSpPr/>
          <p:nvPr/>
        </p:nvSpPr>
        <p:spPr>
          <a:xfrm>
            <a:off x="6263640" y="1568610"/>
            <a:ext cx="5478299" cy="3995980"/>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rgbClr val="374997"/>
                </a:solidFill>
                <a:latin typeface="Century Gothic" panose="020B0502020202020204" pitchFamily="34" charset="0"/>
              </a:rPr>
              <a:t>La proportionnalité : Mission 4</a:t>
            </a:r>
          </a:p>
          <a:p>
            <a:endParaRPr lang="fr-FR" sz="3200" b="1" dirty="0">
              <a:solidFill>
                <a:srgbClr val="374997"/>
              </a:solidFill>
              <a:latin typeface="Century Gothic" panose="020B0502020202020204" pitchFamily="34" charset="0"/>
            </a:endParaRPr>
          </a:p>
        </p:txBody>
      </p:sp>
      <p:sp>
        <p:nvSpPr>
          <p:cNvPr id="4" name="ZoneTexte 3">
            <a:extLst>
              <a:ext uri="{FF2B5EF4-FFF2-40B4-BE49-F238E27FC236}">
                <a16:creationId xmlns:a16="http://schemas.microsoft.com/office/drawing/2014/main" id="{E35FD9B8-15BF-4B41-9988-4A6984BF2714}"/>
              </a:ext>
            </a:extLst>
          </p:cNvPr>
          <p:cNvSpPr txBox="1"/>
          <p:nvPr/>
        </p:nvSpPr>
        <p:spPr>
          <a:xfrm>
            <a:off x="6509" y="243575"/>
            <a:ext cx="12192000" cy="538609"/>
          </a:xfrm>
          <a:prstGeom prst="rect">
            <a:avLst/>
          </a:prstGeom>
          <a:noFill/>
        </p:spPr>
        <p:txBody>
          <a:bodyPr wrap="square" rtlCol="0">
            <a:spAutoFit/>
          </a:bodyPr>
          <a:lstStyle/>
          <a:p>
            <a:pPr algn="ctr"/>
            <a:r>
              <a:rPr lang="fr-FR" sz="2900" b="1" dirty="0">
                <a:solidFill>
                  <a:srgbClr val="374997"/>
                </a:solidFill>
                <a:latin typeface="Century Gothic" panose="020B0502020202020204" pitchFamily="34" charset="0"/>
              </a:rPr>
              <a:t>Programme de la séance</a:t>
            </a:r>
            <a:endParaRPr lang="fr-FR" sz="2400" dirty="0">
              <a:solidFill>
                <a:srgbClr val="374997"/>
              </a:solidFill>
              <a:latin typeface="Century Gothic" panose="020B0502020202020204" pitchFamily="34" charset="0"/>
            </a:endParaRPr>
          </a:p>
        </p:txBody>
      </p:sp>
      <p:grpSp>
        <p:nvGrpSpPr>
          <p:cNvPr id="13" name="Groupe 12">
            <a:extLst>
              <a:ext uri="{FF2B5EF4-FFF2-40B4-BE49-F238E27FC236}">
                <a16:creationId xmlns:a16="http://schemas.microsoft.com/office/drawing/2014/main" id="{539A0EC9-ACA8-7F45-8FE2-C95F2B876F6A}"/>
              </a:ext>
            </a:extLst>
          </p:cNvPr>
          <p:cNvGrpSpPr/>
          <p:nvPr/>
        </p:nvGrpSpPr>
        <p:grpSpPr>
          <a:xfrm>
            <a:off x="933796" y="5711291"/>
            <a:ext cx="10324408" cy="742604"/>
            <a:chOff x="933796" y="5711291"/>
            <a:chExt cx="10324408" cy="742604"/>
          </a:xfrm>
        </p:grpSpPr>
        <p:sp>
          <p:nvSpPr>
            <p:cNvPr id="14" name="Rectangle : coins arrondis 13">
              <a:extLst>
                <a:ext uri="{FF2B5EF4-FFF2-40B4-BE49-F238E27FC236}">
                  <a16:creationId xmlns:a16="http://schemas.microsoft.com/office/drawing/2014/main" id="{07EC8006-D8F9-6D4E-AF28-29AF7BD953E5}"/>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EFE0E693-40B6-2B43-B7AF-4C85AFE5AAC6}"/>
                </a:ext>
              </a:extLst>
            </p:cNvPr>
            <p:cNvSpPr/>
            <p:nvPr/>
          </p:nvSpPr>
          <p:spPr>
            <a:xfrm>
              <a:off x="1219200" y="5872480"/>
              <a:ext cx="770180" cy="449205"/>
            </a:xfrm>
            <a:prstGeom prst="rect">
              <a:avLst/>
            </a:prstGeom>
            <a:solidFill>
              <a:srgbClr val="374997"/>
            </a:solidFill>
            <a:ln>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3505DB25-A4DE-0A43-88B5-0A46C076DE76}"/>
                </a:ext>
              </a:extLst>
            </p:cNvPr>
            <p:cNvSpPr/>
            <p:nvPr/>
          </p:nvSpPr>
          <p:spPr>
            <a:xfrm>
              <a:off x="6782033" y="5857989"/>
              <a:ext cx="770180" cy="449205"/>
            </a:xfrm>
            <a:prstGeom prst="rect">
              <a:avLst/>
            </a:prstGeom>
            <a:solidFill>
              <a:srgbClr val="C3A7BA"/>
            </a:solidFill>
            <a:ln>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218A4D9F-9CF5-964D-B2B9-CFA24A19525C}"/>
                </a:ext>
              </a:extLst>
            </p:cNvPr>
            <p:cNvSpPr txBox="1"/>
            <p:nvPr/>
          </p:nvSpPr>
          <p:spPr>
            <a:xfrm>
              <a:off x="2143252" y="5897926"/>
              <a:ext cx="3129280" cy="369332"/>
            </a:xfrm>
            <a:prstGeom prst="rect">
              <a:avLst/>
            </a:prstGeom>
            <a:noFill/>
          </p:spPr>
          <p:txBody>
            <a:bodyPr wrap="square" rtlCol="0">
              <a:spAutoFit/>
            </a:bodyPr>
            <a:lstStyle/>
            <a:p>
              <a:r>
                <a:rPr lang="fr-FR" dirty="0">
                  <a:latin typeface="Century Gothic" panose="020B0502020202020204" pitchFamily="34" charset="0"/>
                  <a:cs typeface="Baloo" panose="03080902040302020200" pitchFamily="66" charset="77"/>
                </a:rPr>
                <a:t>Travail avec l’enseignante</a:t>
              </a:r>
            </a:p>
          </p:txBody>
        </p:sp>
        <p:sp>
          <p:nvSpPr>
            <p:cNvPr id="18" name="ZoneTexte 17">
              <a:extLst>
                <a:ext uri="{FF2B5EF4-FFF2-40B4-BE49-F238E27FC236}">
                  <a16:creationId xmlns:a16="http://schemas.microsoft.com/office/drawing/2014/main" id="{2E10026D-998F-F84E-B26C-92B48CADD807}"/>
                </a:ext>
              </a:extLst>
            </p:cNvPr>
            <p:cNvSpPr txBox="1"/>
            <p:nvPr/>
          </p:nvSpPr>
          <p:spPr>
            <a:xfrm>
              <a:off x="7709320" y="5897926"/>
              <a:ext cx="3129280" cy="369332"/>
            </a:xfrm>
            <a:prstGeom prst="rect">
              <a:avLst/>
            </a:prstGeom>
            <a:noFill/>
          </p:spPr>
          <p:txBody>
            <a:bodyPr wrap="square" rtlCol="0">
              <a:spAutoFit/>
            </a:bodyPr>
            <a:lstStyle/>
            <a:p>
              <a:r>
                <a:rPr lang="fr-FR" dirty="0">
                  <a:latin typeface="Century Gothic" panose="020B0502020202020204" pitchFamily="34" charset="0"/>
                  <a:cs typeface="Baloo" panose="03080902040302020200" pitchFamily="66" charset="77"/>
                </a:rPr>
                <a:t>Travail en autonomie</a:t>
              </a:r>
            </a:p>
          </p:txBody>
        </p:sp>
      </p:grpSp>
      <p:grpSp>
        <p:nvGrpSpPr>
          <p:cNvPr id="23" name="Groupe 22">
            <a:extLst>
              <a:ext uri="{FF2B5EF4-FFF2-40B4-BE49-F238E27FC236}">
                <a16:creationId xmlns:a16="http://schemas.microsoft.com/office/drawing/2014/main" id="{41733F17-C37C-204D-955E-B3EF79115AC1}"/>
              </a:ext>
            </a:extLst>
          </p:cNvPr>
          <p:cNvGrpSpPr/>
          <p:nvPr/>
        </p:nvGrpSpPr>
        <p:grpSpPr>
          <a:xfrm>
            <a:off x="8314656" y="840090"/>
            <a:ext cx="1303528" cy="648830"/>
            <a:chOff x="1778000" y="2070542"/>
            <a:chExt cx="1929892" cy="1111320"/>
          </a:xfrm>
        </p:grpSpPr>
        <p:sp>
          <p:nvSpPr>
            <p:cNvPr id="24" name="Rectangle : coins arrondis 23">
              <a:extLst>
                <a:ext uri="{FF2B5EF4-FFF2-40B4-BE49-F238E27FC236}">
                  <a16:creationId xmlns:a16="http://schemas.microsoft.com/office/drawing/2014/main" id="{6BB8DD14-50BC-6E4F-9CBD-3474438BA6E0}"/>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306E1537-2C53-864D-8A18-4C344E33C136}"/>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pic>
        <p:nvPicPr>
          <p:cNvPr id="9" name="Image 8">
            <a:extLst>
              <a:ext uri="{FF2B5EF4-FFF2-40B4-BE49-F238E27FC236}">
                <a16:creationId xmlns:a16="http://schemas.microsoft.com/office/drawing/2014/main" id="{7E4E6344-61D2-7244-B805-CF1BFB9C0AD8}"/>
              </a:ext>
            </a:extLst>
          </p:cNvPr>
          <p:cNvPicPr>
            <a:picLocks noChangeAspect="1"/>
          </p:cNvPicPr>
          <p:nvPr/>
        </p:nvPicPr>
        <p:blipFill>
          <a:blip r:embed="rId2"/>
          <a:stretch>
            <a:fillRect/>
          </a:stretch>
        </p:blipFill>
        <p:spPr>
          <a:xfrm>
            <a:off x="1431234" y="2942601"/>
            <a:ext cx="3515711" cy="2501109"/>
          </a:xfrm>
          <a:prstGeom prst="rect">
            <a:avLst/>
          </a:prstGeom>
        </p:spPr>
      </p:pic>
    </p:spTree>
    <p:extLst>
      <p:ext uri="{BB962C8B-B14F-4D97-AF65-F5344CB8AC3E}">
        <p14:creationId xmlns:p14="http://schemas.microsoft.com/office/powerpoint/2010/main" val="27522612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3" name="Groupe 22">
            <a:extLst>
              <a:ext uri="{FF2B5EF4-FFF2-40B4-BE49-F238E27FC236}">
                <a16:creationId xmlns:a16="http://schemas.microsoft.com/office/drawing/2014/main" id="{41733F17-C37C-204D-955E-B3EF79115AC1}"/>
              </a:ext>
            </a:extLst>
          </p:cNvPr>
          <p:cNvGrpSpPr/>
          <p:nvPr/>
        </p:nvGrpSpPr>
        <p:grpSpPr>
          <a:xfrm>
            <a:off x="401579" y="136525"/>
            <a:ext cx="1303528" cy="648830"/>
            <a:chOff x="1778000" y="2070542"/>
            <a:chExt cx="1929892" cy="1111320"/>
          </a:xfrm>
        </p:grpSpPr>
        <p:sp>
          <p:nvSpPr>
            <p:cNvPr id="24" name="Rectangle : coins arrondis 23">
              <a:extLst>
                <a:ext uri="{FF2B5EF4-FFF2-40B4-BE49-F238E27FC236}">
                  <a16:creationId xmlns:a16="http://schemas.microsoft.com/office/drawing/2014/main" id="{6BB8DD14-50BC-6E4F-9CBD-3474438BA6E0}"/>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306E1537-2C53-864D-8A18-4C344E33C136}"/>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CM2</a:t>
              </a:r>
            </a:p>
          </p:txBody>
        </p:sp>
      </p:grpSp>
      <p:sp>
        <p:nvSpPr>
          <p:cNvPr id="3" name="Espace réservé du pied de page 2">
            <a:extLst>
              <a:ext uri="{FF2B5EF4-FFF2-40B4-BE49-F238E27FC236}">
                <a16:creationId xmlns:a16="http://schemas.microsoft.com/office/drawing/2014/main" id="{8D7A9D26-BAE1-5248-94B4-07A21D6EFF95}"/>
              </a:ext>
            </a:extLst>
          </p:cNvPr>
          <p:cNvSpPr>
            <a:spLocks noGrp="1"/>
          </p:cNvSpPr>
          <p:nvPr>
            <p:ph type="ftr" sz="quarter" idx="11"/>
          </p:nvPr>
        </p:nvSpPr>
        <p:spPr/>
        <p:txBody>
          <a:bodyPr/>
          <a:lstStyle/>
          <a:p>
            <a:r>
              <a:rPr lang="fr-FR"/>
              <a:t>www.maitresseherisson.com</a:t>
            </a:r>
          </a:p>
        </p:txBody>
      </p:sp>
      <p:pic>
        <p:nvPicPr>
          <p:cNvPr id="5" name="Image 4">
            <a:extLst>
              <a:ext uri="{FF2B5EF4-FFF2-40B4-BE49-F238E27FC236}">
                <a16:creationId xmlns:a16="http://schemas.microsoft.com/office/drawing/2014/main" id="{3AB95480-9985-0E40-A4F8-90DB510EEC40}"/>
              </a:ext>
            </a:extLst>
          </p:cNvPr>
          <p:cNvPicPr>
            <a:picLocks noChangeAspect="1"/>
          </p:cNvPicPr>
          <p:nvPr/>
        </p:nvPicPr>
        <p:blipFill>
          <a:blip r:embed="rId2"/>
          <a:stretch>
            <a:fillRect/>
          </a:stretch>
        </p:blipFill>
        <p:spPr>
          <a:xfrm>
            <a:off x="135490" y="1322175"/>
            <a:ext cx="5584538" cy="4008934"/>
          </a:xfrm>
          <a:prstGeom prst="rect">
            <a:avLst/>
          </a:prstGeom>
        </p:spPr>
      </p:pic>
      <p:pic>
        <p:nvPicPr>
          <p:cNvPr id="10" name="Image 9">
            <a:extLst>
              <a:ext uri="{FF2B5EF4-FFF2-40B4-BE49-F238E27FC236}">
                <a16:creationId xmlns:a16="http://schemas.microsoft.com/office/drawing/2014/main" id="{68F34E1E-6A38-5C40-B0DD-01F6111B477A}"/>
              </a:ext>
            </a:extLst>
          </p:cNvPr>
          <p:cNvPicPr>
            <a:picLocks noChangeAspect="1"/>
          </p:cNvPicPr>
          <p:nvPr/>
        </p:nvPicPr>
        <p:blipFill>
          <a:blip r:embed="rId3"/>
          <a:stretch>
            <a:fillRect/>
          </a:stretch>
        </p:blipFill>
        <p:spPr>
          <a:xfrm>
            <a:off x="9061870" y="1025240"/>
            <a:ext cx="2994640" cy="4305869"/>
          </a:xfrm>
          <a:prstGeom prst="rect">
            <a:avLst/>
          </a:prstGeom>
        </p:spPr>
      </p:pic>
      <p:pic>
        <p:nvPicPr>
          <p:cNvPr id="11" name="Image 10">
            <a:extLst>
              <a:ext uri="{FF2B5EF4-FFF2-40B4-BE49-F238E27FC236}">
                <a16:creationId xmlns:a16="http://schemas.microsoft.com/office/drawing/2014/main" id="{A4E86903-204C-E040-975B-66A5145CA19F}"/>
              </a:ext>
            </a:extLst>
          </p:cNvPr>
          <p:cNvPicPr>
            <a:picLocks noChangeAspect="1"/>
          </p:cNvPicPr>
          <p:nvPr/>
        </p:nvPicPr>
        <p:blipFill>
          <a:blip r:embed="rId4"/>
          <a:stretch>
            <a:fillRect/>
          </a:stretch>
        </p:blipFill>
        <p:spPr>
          <a:xfrm>
            <a:off x="5862027" y="1025239"/>
            <a:ext cx="3010654" cy="4305869"/>
          </a:xfrm>
          <a:prstGeom prst="rect">
            <a:avLst/>
          </a:prstGeom>
        </p:spPr>
      </p:pic>
    </p:spTree>
    <p:extLst>
      <p:ext uri="{BB962C8B-B14F-4D97-AF65-F5344CB8AC3E}">
        <p14:creationId xmlns:p14="http://schemas.microsoft.com/office/powerpoint/2010/main" val="20674551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848"/>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 coins arrondis 2">
            <a:extLst>
              <a:ext uri="{FF2B5EF4-FFF2-40B4-BE49-F238E27FC236}">
                <a16:creationId xmlns:a16="http://schemas.microsoft.com/office/drawing/2014/main" id="{91705FA9-4028-FB4B-AB9A-DE6D665E764C}"/>
              </a:ext>
            </a:extLst>
          </p:cNvPr>
          <p:cNvSpPr/>
          <p:nvPr/>
        </p:nvSpPr>
        <p:spPr>
          <a:xfrm>
            <a:off x="2633440" y="464561"/>
            <a:ext cx="8377460"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4" t="6376" r="32605" b="17210"/>
          <a:stretch/>
        </p:blipFill>
        <p:spPr bwMode="auto">
          <a:xfrm>
            <a:off x="217216" y="88572"/>
            <a:ext cx="1593669" cy="160755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9077747-534F-2044-9229-52502CB88CFD}"/>
              </a:ext>
            </a:extLst>
          </p:cNvPr>
          <p:cNvSpPr txBox="1"/>
          <p:nvPr/>
        </p:nvSpPr>
        <p:spPr>
          <a:xfrm>
            <a:off x="3365999" y="674223"/>
            <a:ext cx="6912342" cy="646331"/>
          </a:xfrm>
          <a:prstGeom prst="rect">
            <a:avLst/>
          </a:prstGeom>
          <a:noFill/>
        </p:spPr>
        <p:txBody>
          <a:bodyPr wrap="square" rtlCol="0">
            <a:spAutoFit/>
          </a:bodyPr>
          <a:lstStyle/>
          <a:p>
            <a:r>
              <a:rPr lang="fr-FR" sz="3600" b="1" dirty="0">
                <a:solidFill>
                  <a:srgbClr val="374997"/>
                </a:solidFill>
                <a:latin typeface="Century Gothic" panose="020B0502020202020204" pitchFamily="34" charset="0"/>
                <a:cs typeface="Baloo" panose="03080902040302020200" pitchFamily="66" charset="77"/>
              </a:rPr>
              <a:t>PROPORTIONNALITÉ : Mission </a:t>
            </a:r>
            <a:r>
              <a:rPr lang="fr-FR" sz="3600" b="1" dirty="0">
                <a:solidFill>
                  <a:srgbClr val="00B0F0"/>
                </a:solidFill>
                <a:latin typeface="Century Gothic" panose="020B0502020202020204" pitchFamily="34" charset="0"/>
                <a:cs typeface="Baloo" panose="03080902040302020200" pitchFamily="66" charset="77"/>
              </a:rPr>
              <a:t>4</a:t>
            </a:r>
          </a:p>
        </p:txBody>
      </p:sp>
      <p:sp>
        <p:nvSpPr>
          <p:cNvPr id="8" name="Rectangle : coins arrondis 7">
            <a:extLst>
              <a:ext uri="{FF2B5EF4-FFF2-40B4-BE49-F238E27FC236}">
                <a16:creationId xmlns:a16="http://schemas.microsoft.com/office/drawing/2014/main" id="{5AB9329C-65B0-FA46-B3BE-B8B61A0F41CA}"/>
              </a:ext>
            </a:extLst>
          </p:cNvPr>
          <p:cNvSpPr/>
          <p:nvPr/>
        </p:nvSpPr>
        <p:spPr>
          <a:xfrm>
            <a:off x="7519915" y="2017346"/>
            <a:ext cx="4395687" cy="38737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TRAVAIL EN GROUPE</a:t>
            </a:r>
          </a:p>
          <a:p>
            <a:pPr algn="ctr"/>
            <a:endParaRPr lang="fr-FR" sz="1400" dirty="0">
              <a:solidFill>
                <a:srgbClr val="374997"/>
              </a:solidFill>
              <a:latin typeface="Century Gothic" panose="020B0502020202020204" pitchFamily="34" charset="0"/>
            </a:endParaRPr>
          </a:p>
          <a:p>
            <a:pPr algn="ctr"/>
            <a:r>
              <a:rPr lang="fr-FR" sz="2800" dirty="0">
                <a:solidFill>
                  <a:srgbClr val="374997"/>
                </a:solidFill>
                <a:latin typeface="Century Gothic" panose="020B0502020202020204" pitchFamily="34" charset="0"/>
              </a:rPr>
              <a:t>Qu’allez-vous devoir faire ?</a:t>
            </a:r>
          </a:p>
          <a:p>
            <a:pPr algn="ctr"/>
            <a:r>
              <a:rPr lang="fr-FR" sz="2800" dirty="0">
                <a:solidFill>
                  <a:srgbClr val="374997"/>
                </a:solidFill>
                <a:latin typeface="Century Gothic" panose="020B0502020202020204" pitchFamily="34" charset="0"/>
              </a:rPr>
              <a:t>Qu’est-ce que chacun dans le groupe va devoir faire ?</a:t>
            </a:r>
          </a:p>
        </p:txBody>
      </p:sp>
      <p:sp>
        <p:nvSpPr>
          <p:cNvPr id="6" name="Espace réservé du pied de page 5">
            <a:extLst>
              <a:ext uri="{FF2B5EF4-FFF2-40B4-BE49-F238E27FC236}">
                <a16:creationId xmlns:a16="http://schemas.microsoft.com/office/drawing/2014/main" id="{1FA5007C-B56F-2A48-BD2B-7440345D789D}"/>
              </a:ext>
            </a:extLst>
          </p:cNvPr>
          <p:cNvSpPr>
            <a:spLocks noGrp="1"/>
          </p:cNvSpPr>
          <p:nvPr>
            <p:ph type="ftr" sz="quarter" idx="11"/>
          </p:nvPr>
        </p:nvSpPr>
        <p:spPr/>
        <p:txBody>
          <a:bodyPr/>
          <a:lstStyle/>
          <a:p>
            <a:r>
              <a:rPr lang="fr-FR"/>
              <a:t>www.maitresseherisson.com</a:t>
            </a:r>
          </a:p>
        </p:txBody>
      </p:sp>
      <p:pic>
        <p:nvPicPr>
          <p:cNvPr id="10" name="Image 9">
            <a:extLst>
              <a:ext uri="{FF2B5EF4-FFF2-40B4-BE49-F238E27FC236}">
                <a16:creationId xmlns:a16="http://schemas.microsoft.com/office/drawing/2014/main" id="{2DEAFB3B-7F39-2D4D-A38C-98E07F15157D}"/>
              </a:ext>
            </a:extLst>
          </p:cNvPr>
          <p:cNvPicPr>
            <a:picLocks noChangeAspect="1"/>
          </p:cNvPicPr>
          <p:nvPr/>
        </p:nvPicPr>
        <p:blipFill>
          <a:blip r:embed="rId3"/>
          <a:stretch>
            <a:fillRect/>
          </a:stretch>
        </p:blipFill>
        <p:spPr>
          <a:xfrm>
            <a:off x="1014051" y="1785543"/>
            <a:ext cx="6307372" cy="4527829"/>
          </a:xfrm>
          <a:prstGeom prst="rect">
            <a:avLst/>
          </a:prstGeom>
        </p:spPr>
      </p:pic>
    </p:spTree>
    <p:extLst>
      <p:ext uri="{BB962C8B-B14F-4D97-AF65-F5344CB8AC3E}">
        <p14:creationId xmlns:p14="http://schemas.microsoft.com/office/powerpoint/2010/main" val="31645735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3" name="Groupe 22">
            <a:extLst>
              <a:ext uri="{FF2B5EF4-FFF2-40B4-BE49-F238E27FC236}">
                <a16:creationId xmlns:a16="http://schemas.microsoft.com/office/drawing/2014/main" id="{41733F17-C37C-204D-955E-B3EF79115AC1}"/>
              </a:ext>
            </a:extLst>
          </p:cNvPr>
          <p:cNvGrpSpPr/>
          <p:nvPr/>
        </p:nvGrpSpPr>
        <p:grpSpPr>
          <a:xfrm>
            <a:off x="401579" y="260647"/>
            <a:ext cx="1303528" cy="648830"/>
            <a:chOff x="1778000" y="2070542"/>
            <a:chExt cx="1929892" cy="1111320"/>
          </a:xfrm>
        </p:grpSpPr>
        <p:sp>
          <p:nvSpPr>
            <p:cNvPr id="24" name="Rectangle : coins arrondis 23">
              <a:extLst>
                <a:ext uri="{FF2B5EF4-FFF2-40B4-BE49-F238E27FC236}">
                  <a16:creationId xmlns:a16="http://schemas.microsoft.com/office/drawing/2014/main" id="{6BB8DD14-50BC-6E4F-9CBD-3474438BA6E0}"/>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306E1537-2C53-864D-8A18-4C344E33C136}"/>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CM2</a:t>
              </a:r>
            </a:p>
          </p:txBody>
        </p:sp>
      </p:grpSp>
      <p:sp>
        <p:nvSpPr>
          <p:cNvPr id="3" name="ZoneTexte 2">
            <a:extLst>
              <a:ext uri="{FF2B5EF4-FFF2-40B4-BE49-F238E27FC236}">
                <a16:creationId xmlns:a16="http://schemas.microsoft.com/office/drawing/2014/main" id="{245ED731-853C-9A47-85BC-13C0C31581FD}"/>
              </a:ext>
            </a:extLst>
          </p:cNvPr>
          <p:cNvSpPr txBox="1"/>
          <p:nvPr/>
        </p:nvSpPr>
        <p:spPr>
          <a:xfrm>
            <a:off x="401579" y="4989244"/>
            <a:ext cx="10971271" cy="1200329"/>
          </a:xfrm>
          <a:prstGeom prst="rect">
            <a:avLst/>
          </a:prstGeom>
          <a:noFill/>
        </p:spPr>
        <p:txBody>
          <a:bodyPr wrap="square" rtlCol="0">
            <a:spAutoFit/>
          </a:bodyPr>
          <a:lstStyle/>
          <a:p>
            <a:pPr algn="ctr"/>
            <a:r>
              <a:rPr lang="fr-FR" sz="2400" b="1" dirty="0">
                <a:solidFill>
                  <a:srgbClr val="374997"/>
                </a:solidFill>
                <a:latin typeface="Century Gothic" panose="020B0502020202020204" pitchFamily="34" charset="0"/>
              </a:rPr>
              <a:t>Lors de cette mission, vous allez devoir chacun agrandir une pièce de construction pour doubler ses dimensions. Il faudra ensuite assembler toutes les pièces pour reconstituer le puzzle</a:t>
            </a:r>
          </a:p>
        </p:txBody>
      </p:sp>
      <p:sp>
        <p:nvSpPr>
          <p:cNvPr id="4" name="Espace réservé du pied de page 3">
            <a:extLst>
              <a:ext uri="{FF2B5EF4-FFF2-40B4-BE49-F238E27FC236}">
                <a16:creationId xmlns:a16="http://schemas.microsoft.com/office/drawing/2014/main" id="{3FE4589A-2C7B-E149-932D-3A568745BD2C}"/>
              </a:ext>
            </a:extLst>
          </p:cNvPr>
          <p:cNvSpPr>
            <a:spLocks noGrp="1"/>
          </p:cNvSpPr>
          <p:nvPr>
            <p:ph type="ftr" sz="quarter" idx="11"/>
          </p:nvPr>
        </p:nvSpPr>
        <p:spPr/>
        <p:txBody>
          <a:bodyPr/>
          <a:lstStyle/>
          <a:p>
            <a:r>
              <a:rPr lang="fr-FR"/>
              <a:t>www.maitresseherisson.com</a:t>
            </a:r>
          </a:p>
        </p:txBody>
      </p:sp>
      <p:pic>
        <p:nvPicPr>
          <p:cNvPr id="10" name="Image 9">
            <a:extLst>
              <a:ext uri="{FF2B5EF4-FFF2-40B4-BE49-F238E27FC236}">
                <a16:creationId xmlns:a16="http://schemas.microsoft.com/office/drawing/2014/main" id="{E69B0ED5-0B1F-F447-A0A9-92C7A1A1FE7B}"/>
              </a:ext>
            </a:extLst>
          </p:cNvPr>
          <p:cNvPicPr>
            <a:picLocks noChangeAspect="1"/>
          </p:cNvPicPr>
          <p:nvPr/>
        </p:nvPicPr>
        <p:blipFill>
          <a:blip r:embed="rId2"/>
          <a:stretch>
            <a:fillRect/>
          </a:stretch>
        </p:blipFill>
        <p:spPr>
          <a:xfrm>
            <a:off x="2922895" y="260647"/>
            <a:ext cx="6346209" cy="4555709"/>
          </a:xfrm>
          <a:prstGeom prst="rect">
            <a:avLst/>
          </a:prstGeom>
        </p:spPr>
      </p:pic>
    </p:spTree>
    <p:extLst>
      <p:ext uri="{BB962C8B-B14F-4D97-AF65-F5344CB8AC3E}">
        <p14:creationId xmlns:p14="http://schemas.microsoft.com/office/powerpoint/2010/main" val="637388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848"/>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 coins arrondis 2">
            <a:extLst>
              <a:ext uri="{FF2B5EF4-FFF2-40B4-BE49-F238E27FC236}">
                <a16:creationId xmlns:a16="http://schemas.microsoft.com/office/drawing/2014/main" id="{91705FA9-4028-FB4B-AB9A-DE6D665E764C}"/>
              </a:ext>
            </a:extLst>
          </p:cNvPr>
          <p:cNvSpPr/>
          <p:nvPr/>
        </p:nvSpPr>
        <p:spPr>
          <a:xfrm>
            <a:off x="2633440" y="464561"/>
            <a:ext cx="8377460"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4" t="6376" r="32605" b="17210"/>
          <a:stretch/>
        </p:blipFill>
        <p:spPr bwMode="auto">
          <a:xfrm>
            <a:off x="262710" y="261257"/>
            <a:ext cx="1593669" cy="160755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9077747-534F-2044-9229-52502CB88CFD}"/>
              </a:ext>
            </a:extLst>
          </p:cNvPr>
          <p:cNvSpPr txBox="1"/>
          <p:nvPr/>
        </p:nvSpPr>
        <p:spPr>
          <a:xfrm>
            <a:off x="3359610" y="608220"/>
            <a:ext cx="6925120" cy="646331"/>
          </a:xfrm>
          <a:prstGeom prst="rect">
            <a:avLst/>
          </a:prstGeom>
          <a:noFill/>
        </p:spPr>
        <p:txBody>
          <a:bodyPr wrap="square" rtlCol="0">
            <a:spAutoFit/>
          </a:bodyPr>
          <a:lstStyle/>
          <a:p>
            <a:r>
              <a:rPr lang="fr-FR" sz="3600" b="1" dirty="0">
                <a:solidFill>
                  <a:srgbClr val="374997"/>
                </a:solidFill>
                <a:latin typeface="Century Gothic" panose="020B0502020202020204" pitchFamily="34" charset="0"/>
                <a:cs typeface="Baloo" panose="03080902040302020200" pitchFamily="66" charset="77"/>
              </a:rPr>
              <a:t>FRACTIONS SIMPLES : Mission </a:t>
            </a:r>
            <a:r>
              <a:rPr lang="fr-FR" sz="3600" b="1" dirty="0">
                <a:solidFill>
                  <a:srgbClr val="00B0F0"/>
                </a:solidFill>
                <a:latin typeface="Century Gothic" panose="020B0502020202020204" pitchFamily="34" charset="0"/>
                <a:cs typeface="Baloo" panose="03080902040302020200" pitchFamily="66" charset="77"/>
              </a:rPr>
              <a:t>4</a:t>
            </a:r>
          </a:p>
        </p:txBody>
      </p:sp>
      <p:sp>
        <p:nvSpPr>
          <p:cNvPr id="10" name="Rectangle : coins arrondis 9">
            <a:extLst>
              <a:ext uri="{FF2B5EF4-FFF2-40B4-BE49-F238E27FC236}">
                <a16:creationId xmlns:a16="http://schemas.microsoft.com/office/drawing/2014/main" id="{919D6501-1675-DD47-911E-DDAC11A04BE2}"/>
              </a:ext>
            </a:extLst>
          </p:cNvPr>
          <p:cNvSpPr/>
          <p:nvPr/>
        </p:nvSpPr>
        <p:spPr>
          <a:xfrm>
            <a:off x="933796" y="2509951"/>
            <a:ext cx="10324408" cy="37060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solidFill>
                  <a:srgbClr val="374997"/>
                </a:solidFill>
                <a:latin typeface="Century Gothic" panose="020B0502020202020204" pitchFamily="34" charset="0"/>
              </a:rPr>
              <a:t>MISE EN COMMUN</a:t>
            </a:r>
          </a:p>
        </p:txBody>
      </p:sp>
      <p:sp>
        <p:nvSpPr>
          <p:cNvPr id="6" name="Espace réservé du pied de page 5">
            <a:extLst>
              <a:ext uri="{FF2B5EF4-FFF2-40B4-BE49-F238E27FC236}">
                <a16:creationId xmlns:a16="http://schemas.microsoft.com/office/drawing/2014/main" id="{7781BE7C-1569-B146-B7DB-2CDF1A98B032}"/>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38142017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848"/>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 coins arrondis 2">
            <a:extLst>
              <a:ext uri="{FF2B5EF4-FFF2-40B4-BE49-F238E27FC236}">
                <a16:creationId xmlns:a16="http://schemas.microsoft.com/office/drawing/2014/main" id="{91705FA9-4028-FB4B-AB9A-DE6D665E764C}"/>
              </a:ext>
            </a:extLst>
          </p:cNvPr>
          <p:cNvSpPr/>
          <p:nvPr/>
        </p:nvSpPr>
        <p:spPr>
          <a:xfrm>
            <a:off x="2633440" y="464561"/>
            <a:ext cx="8377460"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4" t="6376" r="32605" b="17210"/>
          <a:stretch/>
        </p:blipFill>
        <p:spPr bwMode="auto">
          <a:xfrm>
            <a:off x="217216" y="88572"/>
            <a:ext cx="1593669" cy="160755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9077747-534F-2044-9229-52502CB88CFD}"/>
              </a:ext>
            </a:extLst>
          </p:cNvPr>
          <p:cNvSpPr txBox="1"/>
          <p:nvPr/>
        </p:nvSpPr>
        <p:spPr>
          <a:xfrm>
            <a:off x="3365999" y="674223"/>
            <a:ext cx="6912342" cy="646331"/>
          </a:xfrm>
          <a:prstGeom prst="rect">
            <a:avLst/>
          </a:prstGeom>
          <a:noFill/>
        </p:spPr>
        <p:txBody>
          <a:bodyPr wrap="square" rtlCol="0">
            <a:spAutoFit/>
          </a:bodyPr>
          <a:lstStyle/>
          <a:p>
            <a:r>
              <a:rPr lang="fr-FR" sz="3600" b="1" dirty="0">
                <a:solidFill>
                  <a:srgbClr val="374997"/>
                </a:solidFill>
                <a:latin typeface="Century Gothic" panose="020B0502020202020204" pitchFamily="34" charset="0"/>
                <a:cs typeface="Baloo" panose="03080902040302020200" pitchFamily="66" charset="77"/>
              </a:rPr>
              <a:t>PROPORTIONNALITÉ : Mission </a:t>
            </a:r>
            <a:r>
              <a:rPr lang="fr-FR" sz="3600" b="1" dirty="0">
                <a:solidFill>
                  <a:srgbClr val="00B0F0"/>
                </a:solidFill>
                <a:latin typeface="Century Gothic" panose="020B0502020202020204" pitchFamily="34" charset="0"/>
                <a:cs typeface="Baloo" panose="03080902040302020200" pitchFamily="66" charset="77"/>
              </a:rPr>
              <a:t>4</a:t>
            </a:r>
          </a:p>
        </p:txBody>
      </p:sp>
      <p:sp>
        <p:nvSpPr>
          <p:cNvPr id="8" name="Rectangle : coins arrondis 7">
            <a:extLst>
              <a:ext uri="{FF2B5EF4-FFF2-40B4-BE49-F238E27FC236}">
                <a16:creationId xmlns:a16="http://schemas.microsoft.com/office/drawing/2014/main" id="{5AB9329C-65B0-FA46-B3BE-B8B61A0F41CA}"/>
              </a:ext>
            </a:extLst>
          </p:cNvPr>
          <p:cNvSpPr/>
          <p:nvPr/>
        </p:nvSpPr>
        <p:spPr>
          <a:xfrm>
            <a:off x="7519915" y="2017346"/>
            <a:ext cx="4395687" cy="38737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rgbClr val="374997"/>
              </a:solidFill>
              <a:latin typeface="Century Gothic" panose="020B0502020202020204" pitchFamily="34" charset="0"/>
            </a:endParaRPr>
          </a:p>
          <a:p>
            <a:pPr algn="ctr"/>
            <a:r>
              <a:rPr lang="fr-FR" sz="2800" dirty="0">
                <a:solidFill>
                  <a:srgbClr val="374997"/>
                </a:solidFill>
                <a:latin typeface="Century Gothic" panose="020B0502020202020204" pitchFamily="34" charset="0"/>
              </a:rPr>
              <a:t>Lorsqu’on agrandit une figure, que faut-il prendre en compte ?</a:t>
            </a:r>
          </a:p>
          <a:p>
            <a:pPr algn="ctr"/>
            <a:endParaRPr lang="fr-FR" sz="2800" dirty="0">
              <a:solidFill>
                <a:srgbClr val="374997"/>
              </a:solidFill>
              <a:latin typeface="Century Gothic" panose="020B0502020202020204" pitchFamily="34" charset="0"/>
            </a:endParaRPr>
          </a:p>
          <a:p>
            <a:pPr algn="ctr"/>
            <a:endParaRPr lang="fr-FR" sz="2800" dirty="0">
              <a:solidFill>
                <a:srgbClr val="374997"/>
              </a:solidFill>
              <a:latin typeface="Century Gothic" panose="020B0502020202020204" pitchFamily="34" charset="0"/>
            </a:endParaRPr>
          </a:p>
          <a:p>
            <a:pPr algn="ctr"/>
            <a:endParaRPr lang="fr-FR" sz="2800" dirty="0">
              <a:solidFill>
                <a:srgbClr val="374997"/>
              </a:solidFill>
              <a:latin typeface="Century Gothic" panose="020B0502020202020204" pitchFamily="34" charset="0"/>
            </a:endParaRPr>
          </a:p>
          <a:p>
            <a:pPr algn="ctr"/>
            <a:endParaRPr lang="fr-FR" sz="2800" dirty="0">
              <a:solidFill>
                <a:srgbClr val="374997"/>
              </a:solidFill>
              <a:latin typeface="Century Gothic" panose="020B0502020202020204" pitchFamily="34" charset="0"/>
            </a:endParaRPr>
          </a:p>
          <a:p>
            <a:pPr algn="ctr"/>
            <a:endParaRPr lang="fr-FR" sz="2800" dirty="0">
              <a:solidFill>
                <a:srgbClr val="374997"/>
              </a:solidFill>
              <a:latin typeface="Century Gothic" panose="020B0502020202020204" pitchFamily="34" charset="0"/>
            </a:endParaRPr>
          </a:p>
        </p:txBody>
      </p:sp>
      <p:sp>
        <p:nvSpPr>
          <p:cNvPr id="6" name="Espace réservé du pied de page 5">
            <a:extLst>
              <a:ext uri="{FF2B5EF4-FFF2-40B4-BE49-F238E27FC236}">
                <a16:creationId xmlns:a16="http://schemas.microsoft.com/office/drawing/2014/main" id="{1FA5007C-B56F-2A48-BD2B-7440345D789D}"/>
              </a:ext>
            </a:extLst>
          </p:cNvPr>
          <p:cNvSpPr>
            <a:spLocks noGrp="1"/>
          </p:cNvSpPr>
          <p:nvPr>
            <p:ph type="ftr" sz="quarter" idx="11"/>
          </p:nvPr>
        </p:nvSpPr>
        <p:spPr/>
        <p:txBody>
          <a:bodyPr/>
          <a:lstStyle/>
          <a:p>
            <a:r>
              <a:rPr lang="fr-FR"/>
              <a:t>www.maitresseherisson.com</a:t>
            </a:r>
          </a:p>
        </p:txBody>
      </p:sp>
      <p:pic>
        <p:nvPicPr>
          <p:cNvPr id="10" name="Image 9">
            <a:extLst>
              <a:ext uri="{FF2B5EF4-FFF2-40B4-BE49-F238E27FC236}">
                <a16:creationId xmlns:a16="http://schemas.microsoft.com/office/drawing/2014/main" id="{2DEAFB3B-7F39-2D4D-A38C-98E07F15157D}"/>
              </a:ext>
            </a:extLst>
          </p:cNvPr>
          <p:cNvPicPr>
            <a:picLocks noChangeAspect="1"/>
          </p:cNvPicPr>
          <p:nvPr/>
        </p:nvPicPr>
        <p:blipFill>
          <a:blip r:embed="rId3"/>
          <a:stretch>
            <a:fillRect/>
          </a:stretch>
        </p:blipFill>
        <p:spPr>
          <a:xfrm>
            <a:off x="1014051" y="1785543"/>
            <a:ext cx="6307372" cy="4527829"/>
          </a:xfrm>
          <a:prstGeom prst="rect">
            <a:avLst/>
          </a:prstGeom>
        </p:spPr>
      </p:pic>
    </p:spTree>
    <p:extLst>
      <p:ext uri="{BB962C8B-B14F-4D97-AF65-F5344CB8AC3E}">
        <p14:creationId xmlns:p14="http://schemas.microsoft.com/office/powerpoint/2010/main" val="42071712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848"/>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 coins arrondis 2">
            <a:extLst>
              <a:ext uri="{FF2B5EF4-FFF2-40B4-BE49-F238E27FC236}">
                <a16:creationId xmlns:a16="http://schemas.microsoft.com/office/drawing/2014/main" id="{91705FA9-4028-FB4B-AB9A-DE6D665E764C}"/>
              </a:ext>
            </a:extLst>
          </p:cNvPr>
          <p:cNvSpPr/>
          <p:nvPr/>
        </p:nvSpPr>
        <p:spPr>
          <a:xfrm>
            <a:off x="2633440" y="464561"/>
            <a:ext cx="8377460"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4" t="6376" r="32605" b="17210"/>
          <a:stretch/>
        </p:blipFill>
        <p:spPr bwMode="auto">
          <a:xfrm>
            <a:off x="217216" y="88572"/>
            <a:ext cx="1593669" cy="160755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9077747-534F-2044-9229-52502CB88CFD}"/>
              </a:ext>
            </a:extLst>
          </p:cNvPr>
          <p:cNvSpPr txBox="1"/>
          <p:nvPr/>
        </p:nvSpPr>
        <p:spPr>
          <a:xfrm>
            <a:off x="3365999" y="674223"/>
            <a:ext cx="6912342" cy="646331"/>
          </a:xfrm>
          <a:prstGeom prst="rect">
            <a:avLst/>
          </a:prstGeom>
          <a:noFill/>
        </p:spPr>
        <p:txBody>
          <a:bodyPr wrap="square" rtlCol="0">
            <a:spAutoFit/>
          </a:bodyPr>
          <a:lstStyle/>
          <a:p>
            <a:r>
              <a:rPr lang="fr-FR" sz="3600" b="1" dirty="0">
                <a:solidFill>
                  <a:srgbClr val="374997"/>
                </a:solidFill>
                <a:latin typeface="Century Gothic" panose="020B0502020202020204" pitchFamily="34" charset="0"/>
                <a:cs typeface="Baloo" panose="03080902040302020200" pitchFamily="66" charset="77"/>
              </a:rPr>
              <a:t>PROPORTIONNALITÉ : Mission </a:t>
            </a:r>
            <a:r>
              <a:rPr lang="fr-FR" sz="3600" b="1" dirty="0">
                <a:solidFill>
                  <a:srgbClr val="00B0F0"/>
                </a:solidFill>
                <a:latin typeface="Century Gothic" panose="020B0502020202020204" pitchFamily="34" charset="0"/>
                <a:cs typeface="Baloo" panose="03080902040302020200" pitchFamily="66" charset="77"/>
              </a:rPr>
              <a:t>4</a:t>
            </a:r>
          </a:p>
        </p:txBody>
      </p:sp>
      <p:sp>
        <p:nvSpPr>
          <p:cNvPr id="8" name="Rectangle : coins arrondis 7">
            <a:extLst>
              <a:ext uri="{FF2B5EF4-FFF2-40B4-BE49-F238E27FC236}">
                <a16:creationId xmlns:a16="http://schemas.microsoft.com/office/drawing/2014/main" id="{5AB9329C-65B0-FA46-B3BE-B8B61A0F41CA}"/>
              </a:ext>
            </a:extLst>
          </p:cNvPr>
          <p:cNvSpPr/>
          <p:nvPr/>
        </p:nvSpPr>
        <p:spPr>
          <a:xfrm>
            <a:off x="7519915" y="2017346"/>
            <a:ext cx="4395687" cy="38737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rgbClr val="374997"/>
              </a:solidFill>
              <a:latin typeface="Century Gothic" panose="020B0502020202020204" pitchFamily="34" charset="0"/>
            </a:endParaRPr>
          </a:p>
          <a:p>
            <a:pPr algn="ctr"/>
            <a:r>
              <a:rPr lang="fr-FR" sz="2800" dirty="0">
                <a:solidFill>
                  <a:srgbClr val="374997"/>
                </a:solidFill>
                <a:latin typeface="Century Gothic" panose="020B0502020202020204" pitchFamily="34" charset="0"/>
              </a:rPr>
              <a:t>Lorsqu’on agrandit une figure, que faut-il prendre en compte ?</a:t>
            </a:r>
          </a:p>
          <a:p>
            <a:pPr algn="ctr"/>
            <a:endParaRPr lang="fr-FR" sz="2800" dirty="0">
              <a:solidFill>
                <a:srgbClr val="374997"/>
              </a:solidFill>
              <a:latin typeface="Century Gothic" panose="020B0502020202020204" pitchFamily="34" charset="0"/>
            </a:endParaRPr>
          </a:p>
          <a:p>
            <a:pPr algn="ctr"/>
            <a:r>
              <a:rPr lang="fr-FR" sz="2800" dirty="0">
                <a:solidFill>
                  <a:srgbClr val="C00000"/>
                </a:solidFill>
                <a:latin typeface="Century Gothic" panose="020B0502020202020204" pitchFamily="34" charset="0"/>
              </a:rPr>
              <a:t>Il faut prendre en compte toutes les dimensions.</a:t>
            </a:r>
          </a:p>
          <a:p>
            <a:pPr algn="ctr"/>
            <a:endParaRPr lang="fr-FR" sz="2800" dirty="0">
              <a:solidFill>
                <a:srgbClr val="374997"/>
              </a:solidFill>
              <a:latin typeface="Century Gothic" panose="020B0502020202020204" pitchFamily="34" charset="0"/>
            </a:endParaRPr>
          </a:p>
        </p:txBody>
      </p:sp>
      <p:sp>
        <p:nvSpPr>
          <p:cNvPr id="6" name="Espace réservé du pied de page 5">
            <a:extLst>
              <a:ext uri="{FF2B5EF4-FFF2-40B4-BE49-F238E27FC236}">
                <a16:creationId xmlns:a16="http://schemas.microsoft.com/office/drawing/2014/main" id="{1FA5007C-B56F-2A48-BD2B-7440345D789D}"/>
              </a:ext>
            </a:extLst>
          </p:cNvPr>
          <p:cNvSpPr>
            <a:spLocks noGrp="1"/>
          </p:cNvSpPr>
          <p:nvPr>
            <p:ph type="ftr" sz="quarter" idx="11"/>
          </p:nvPr>
        </p:nvSpPr>
        <p:spPr/>
        <p:txBody>
          <a:bodyPr/>
          <a:lstStyle/>
          <a:p>
            <a:r>
              <a:rPr lang="fr-FR"/>
              <a:t>www.maitresseherisson.com</a:t>
            </a:r>
          </a:p>
        </p:txBody>
      </p:sp>
      <p:pic>
        <p:nvPicPr>
          <p:cNvPr id="10" name="Image 9">
            <a:extLst>
              <a:ext uri="{FF2B5EF4-FFF2-40B4-BE49-F238E27FC236}">
                <a16:creationId xmlns:a16="http://schemas.microsoft.com/office/drawing/2014/main" id="{2DEAFB3B-7F39-2D4D-A38C-98E07F15157D}"/>
              </a:ext>
            </a:extLst>
          </p:cNvPr>
          <p:cNvPicPr>
            <a:picLocks noChangeAspect="1"/>
          </p:cNvPicPr>
          <p:nvPr/>
        </p:nvPicPr>
        <p:blipFill>
          <a:blip r:embed="rId3"/>
          <a:stretch>
            <a:fillRect/>
          </a:stretch>
        </p:blipFill>
        <p:spPr>
          <a:xfrm>
            <a:off x="1014051" y="1785543"/>
            <a:ext cx="6307372" cy="4527829"/>
          </a:xfrm>
          <a:prstGeom prst="rect">
            <a:avLst/>
          </a:prstGeom>
        </p:spPr>
      </p:pic>
    </p:spTree>
    <p:extLst>
      <p:ext uri="{BB962C8B-B14F-4D97-AF65-F5344CB8AC3E}">
        <p14:creationId xmlns:p14="http://schemas.microsoft.com/office/powerpoint/2010/main" val="25451530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848"/>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 coins arrondis 2">
            <a:extLst>
              <a:ext uri="{FF2B5EF4-FFF2-40B4-BE49-F238E27FC236}">
                <a16:creationId xmlns:a16="http://schemas.microsoft.com/office/drawing/2014/main" id="{91705FA9-4028-FB4B-AB9A-DE6D665E764C}"/>
              </a:ext>
            </a:extLst>
          </p:cNvPr>
          <p:cNvSpPr/>
          <p:nvPr/>
        </p:nvSpPr>
        <p:spPr>
          <a:xfrm>
            <a:off x="2633440" y="464561"/>
            <a:ext cx="8377460"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4" t="6376" r="32605" b="17210"/>
          <a:stretch/>
        </p:blipFill>
        <p:spPr bwMode="auto">
          <a:xfrm>
            <a:off x="217216" y="88572"/>
            <a:ext cx="1593669" cy="160755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9077747-534F-2044-9229-52502CB88CFD}"/>
              </a:ext>
            </a:extLst>
          </p:cNvPr>
          <p:cNvSpPr txBox="1"/>
          <p:nvPr/>
        </p:nvSpPr>
        <p:spPr>
          <a:xfrm>
            <a:off x="3365999" y="674223"/>
            <a:ext cx="6912342" cy="646331"/>
          </a:xfrm>
          <a:prstGeom prst="rect">
            <a:avLst/>
          </a:prstGeom>
          <a:noFill/>
        </p:spPr>
        <p:txBody>
          <a:bodyPr wrap="square" rtlCol="0">
            <a:spAutoFit/>
          </a:bodyPr>
          <a:lstStyle/>
          <a:p>
            <a:r>
              <a:rPr lang="fr-FR" sz="3600" b="1" dirty="0">
                <a:solidFill>
                  <a:srgbClr val="374997"/>
                </a:solidFill>
                <a:latin typeface="Century Gothic" panose="020B0502020202020204" pitchFamily="34" charset="0"/>
                <a:cs typeface="Baloo" panose="03080902040302020200" pitchFamily="66" charset="77"/>
              </a:rPr>
              <a:t>PROPORTIONNALITÉ : Mission </a:t>
            </a:r>
            <a:r>
              <a:rPr lang="fr-FR" sz="3600" b="1" dirty="0">
                <a:solidFill>
                  <a:srgbClr val="00B0F0"/>
                </a:solidFill>
                <a:latin typeface="Century Gothic" panose="020B0502020202020204" pitchFamily="34" charset="0"/>
                <a:cs typeface="Baloo" panose="03080902040302020200" pitchFamily="66" charset="77"/>
              </a:rPr>
              <a:t>4</a:t>
            </a:r>
          </a:p>
        </p:txBody>
      </p:sp>
      <p:sp>
        <p:nvSpPr>
          <p:cNvPr id="8" name="Rectangle : coins arrondis 7">
            <a:extLst>
              <a:ext uri="{FF2B5EF4-FFF2-40B4-BE49-F238E27FC236}">
                <a16:creationId xmlns:a16="http://schemas.microsoft.com/office/drawing/2014/main" id="{5AB9329C-65B0-FA46-B3BE-B8B61A0F41CA}"/>
              </a:ext>
            </a:extLst>
          </p:cNvPr>
          <p:cNvSpPr/>
          <p:nvPr/>
        </p:nvSpPr>
        <p:spPr>
          <a:xfrm>
            <a:off x="667116" y="1905785"/>
            <a:ext cx="10857767" cy="29710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rgbClr val="374997"/>
              </a:solidFill>
              <a:latin typeface="Century Gothic" panose="020B0502020202020204" pitchFamily="34" charset="0"/>
            </a:endParaRPr>
          </a:p>
          <a:p>
            <a:pPr algn="ctr"/>
            <a:r>
              <a:rPr lang="fr-FR" sz="2800" dirty="0">
                <a:solidFill>
                  <a:srgbClr val="C00000"/>
                </a:solidFill>
                <a:latin typeface="Century Gothic" panose="020B0502020202020204" pitchFamily="34" charset="0"/>
              </a:rPr>
              <a:t>Un agrandissement doit respecter les proportions de la figure d’origine et s’appliquer sur toutes ses dimensions.</a:t>
            </a:r>
          </a:p>
          <a:p>
            <a:pPr algn="ctr"/>
            <a:endParaRPr lang="fr-FR" sz="2800" dirty="0">
              <a:solidFill>
                <a:srgbClr val="C00000"/>
              </a:solidFill>
              <a:latin typeface="Century Gothic" panose="020B0502020202020204" pitchFamily="34" charset="0"/>
            </a:endParaRPr>
          </a:p>
        </p:txBody>
      </p:sp>
      <p:sp>
        <p:nvSpPr>
          <p:cNvPr id="6" name="Espace réservé du pied de page 5">
            <a:extLst>
              <a:ext uri="{FF2B5EF4-FFF2-40B4-BE49-F238E27FC236}">
                <a16:creationId xmlns:a16="http://schemas.microsoft.com/office/drawing/2014/main" id="{1FA5007C-B56F-2A48-BD2B-7440345D789D}"/>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15498949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848"/>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 coins arrondis 2">
            <a:extLst>
              <a:ext uri="{FF2B5EF4-FFF2-40B4-BE49-F238E27FC236}">
                <a16:creationId xmlns:a16="http://schemas.microsoft.com/office/drawing/2014/main" id="{91705FA9-4028-FB4B-AB9A-DE6D665E764C}"/>
              </a:ext>
            </a:extLst>
          </p:cNvPr>
          <p:cNvSpPr/>
          <p:nvPr/>
        </p:nvSpPr>
        <p:spPr>
          <a:xfrm>
            <a:off x="2633440" y="464561"/>
            <a:ext cx="8377460"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4" t="6376" r="32605" b="17210"/>
          <a:stretch/>
        </p:blipFill>
        <p:spPr bwMode="auto">
          <a:xfrm>
            <a:off x="217216" y="88572"/>
            <a:ext cx="1593669" cy="160755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9077747-534F-2044-9229-52502CB88CFD}"/>
              </a:ext>
            </a:extLst>
          </p:cNvPr>
          <p:cNvSpPr txBox="1"/>
          <p:nvPr/>
        </p:nvSpPr>
        <p:spPr>
          <a:xfrm>
            <a:off x="3365999" y="674223"/>
            <a:ext cx="6912342" cy="646331"/>
          </a:xfrm>
          <a:prstGeom prst="rect">
            <a:avLst/>
          </a:prstGeom>
          <a:noFill/>
        </p:spPr>
        <p:txBody>
          <a:bodyPr wrap="square" rtlCol="0">
            <a:spAutoFit/>
          </a:bodyPr>
          <a:lstStyle/>
          <a:p>
            <a:r>
              <a:rPr lang="fr-FR" sz="3600" b="1" dirty="0">
                <a:solidFill>
                  <a:srgbClr val="374997"/>
                </a:solidFill>
                <a:latin typeface="Century Gothic" panose="020B0502020202020204" pitchFamily="34" charset="0"/>
                <a:cs typeface="Baloo" panose="03080902040302020200" pitchFamily="66" charset="77"/>
              </a:rPr>
              <a:t>PROPORTIONNALITÉ : Mission </a:t>
            </a:r>
            <a:r>
              <a:rPr lang="fr-FR" sz="3600" b="1" dirty="0">
                <a:solidFill>
                  <a:srgbClr val="00B0F0"/>
                </a:solidFill>
                <a:latin typeface="Century Gothic" panose="020B0502020202020204" pitchFamily="34" charset="0"/>
                <a:cs typeface="Baloo" panose="03080902040302020200" pitchFamily="66" charset="77"/>
              </a:rPr>
              <a:t>4</a:t>
            </a:r>
          </a:p>
        </p:txBody>
      </p:sp>
      <p:sp>
        <p:nvSpPr>
          <p:cNvPr id="8" name="Rectangle : coins arrondis 7">
            <a:extLst>
              <a:ext uri="{FF2B5EF4-FFF2-40B4-BE49-F238E27FC236}">
                <a16:creationId xmlns:a16="http://schemas.microsoft.com/office/drawing/2014/main" id="{5AB9329C-65B0-FA46-B3BE-B8B61A0F41CA}"/>
              </a:ext>
            </a:extLst>
          </p:cNvPr>
          <p:cNvSpPr/>
          <p:nvPr/>
        </p:nvSpPr>
        <p:spPr>
          <a:xfrm>
            <a:off x="667116" y="1905785"/>
            <a:ext cx="10857767" cy="3042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rgbClr val="374997"/>
              </a:solidFill>
              <a:latin typeface="Century Gothic" panose="020B0502020202020204" pitchFamily="34" charset="0"/>
            </a:endParaRPr>
          </a:p>
          <a:p>
            <a:pPr algn="ctr"/>
            <a:r>
              <a:rPr lang="fr-FR" sz="2800" dirty="0">
                <a:solidFill>
                  <a:srgbClr val="C00000"/>
                </a:solidFill>
                <a:latin typeface="Century Gothic" panose="020B0502020202020204" pitchFamily="34" charset="0"/>
              </a:rPr>
              <a:t>Un agrandissement doit respecter les proportions de la figure d’origine et s’appliquer sur toutes ses dimensions.</a:t>
            </a:r>
          </a:p>
          <a:p>
            <a:pPr algn="ctr"/>
            <a:r>
              <a:rPr lang="fr-FR" sz="2800" dirty="0">
                <a:solidFill>
                  <a:srgbClr val="C00000"/>
                </a:solidFill>
                <a:latin typeface="Century Gothic" panose="020B0502020202020204" pitchFamily="34" charset="0"/>
              </a:rPr>
              <a:t>SINON….</a:t>
            </a:r>
          </a:p>
          <a:p>
            <a:pPr algn="ctr"/>
            <a:endParaRPr lang="fr-FR" sz="2800" dirty="0">
              <a:solidFill>
                <a:srgbClr val="C00000"/>
              </a:solidFill>
              <a:latin typeface="Century Gothic" panose="020B0502020202020204" pitchFamily="34" charset="0"/>
            </a:endParaRPr>
          </a:p>
        </p:txBody>
      </p:sp>
      <p:sp>
        <p:nvSpPr>
          <p:cNvPr id="6" name="Espace réservé du pied de page 5">
            <a:extLst>
              <a:ext uri="{FF2B5EF4-FFF2-40B4-BE49-F238E27FC236}">
                <a16:creationId xmlns:a16="http://schemas.microsoft.com/office/drawing/2014/main" id="{1FA5007C-B56F-2A48-BD2B-7440345D789D}"/>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2996308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196372" y="162175"/>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07313" y="333114"/>
            <a:ext cx="1494992" cy="769441"/>
          </a:xfrm>
          <a:prstGeom prst="rect">
            <a:avLst/>
          </a:prstGeom>
          <a:noFill/>
        </p:spPr>
        <p:txBody>
          <a:bodyPr wrap="square" rtlCol="0">
            <a:spAutoFit/>
          </a:bodyPr>
          <a:lstStyle/>
          <a:p>
            <a:r>
              <a:rPr lang="fr-FR" sz="4400" b="1" dirty="0">
                <a:solidFill>
                  <a:srgbClr val="374997"/>
                </a:solidFill>
                <a:latin typeface="Century Gothic" panose="020B0502020202020204" pitchFamily="34" charset="0"/>
                <a:cs typeface="Baloo" panose="03080902040302020200" pitchFamily="66" charset="77"/>
              </a:rPr>
              <a:t>CM2</a:t>
            </a: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476500" y="162174"/>
            <a:ext cx="9308187" cy="1111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374997"/>
                </a:solidFill>
                <a:latin typeface="Century Gothic" panose="020B0502020202020204" pitchFamily="34" charset="0"/>
              </a:rPr>
              <a:t>Calcul</a:t>
            </a:r>
          </a:p>
          <a:p>
            <a:pPr algn="ctr"/>
            <a:r>
              <a:rPr lang="fr-FR" sz="2400" dirty="0">
                <a:solidFill>
                  <a:srgbClr val="374997"/>
                </a:solidFill>
                <a:latin typeface="Century Gothic" panose="020B0502020202020204" pitchFamily="34" charset="0"/>
              </a:rPr>
              <a:t>Diviser deux nombres entiers, diviseur à plusieurs chiffres</a:t>
            </a:r>
          </a:p>
        </p:txBody>
      </p:sp>
      <p:sp>
        <p:nvSpPr>
          <p:cNvPr id="10" name="ZoneTexte 9">
            <a:extLst>
              <a:ext uri="{FF2B5EF4-FFF2-40B4-BE49-F238E27FC236}">
                <a16:creationId xmlns:a16="http://schemas.microsoft.com/office/drawing/2014/main" id="{3BC1F79F-67EB-F64A-A8C4-5D3863D6107E}"/>
              </a:ext>
            </a:extLst>
          </p:cNvPr>
          <p:cNvSpPr txBox="1"/>
          <p:nvPr/>
        </p:nvSpPr>
        <p:spPr>
          <a:xfrm>
            <a:off x="196372" y="1523912"/>
            <a:ext cx="11995628" cy="1323439"/>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rPr>
              <a:t>2) </a:t>
            </a:r>
            <a:r>
              <a:rPr lang="fr-FR" sz="2800" dirty="0">
                <a:solidFill>
                  <a:srgbClr val="374997"/>
                </a:solidFill>
                <a:latin typeface="Century Gothic" panose="020B0502020202020204" pitchFamily="34" charset="0"/>
              </a:rPr>
              <a:t>Poser l’opération en faisant attention à la présentation et en écrivant le nombre de chiffres du quotient</a:t>
            </a:r>
            <a:r>
              <a:rPr lang="fr-FR" sz="2800" dirty="0">
                <a:solidFill>
                  <a:srgbClr val="374997"/>
                </a:solidFill>
              </a:rPr>
              <a:t>. </a:t>
            </a:r>
            <a:endParaRPr lang="fr-FR" sz="3600" dirty="0">
              <a:solidFill>
                <a:srgbClr val="374997"/>
              </a:solidFill>
            </a:endParaRPr>
          </a:p>
          <a:p>
            <a:endParaRPr lang="fr-FR" sz="2400" b="1" dirty="0">
              <a:solidFill>
                <a:srgbClr val="374997"/>
              </a:solidFill>
              <a:latin typeface="Century Gothic" panose="020B0502020202020204" pitchFamily="34" charset="0"/>
            </a:endParaRPr>
          </a:p>
        </p:txBody>
      </p:sp>
      <p:sp>
        <p:nvSpPr>
          <p:cNvPr id="3" name="Espace réservé du pied de page 2">
            <a:extLst>
              <a:ext uri="{FF2B5EF4-FFF2-40B4-BE49-F238E27FC236}">
                <a16:creationId xmlns:a16="http://schemas.microsoft.com/office/drawing/2014/main" id="{B55652C2-EC0E-5543-BD0C-F85F913B6CDB}"/>
              </a:ext>
            </a:extLst>
          </p:cNvPr>
          <p:cNvSpPr>
            <a:spLocks noGrp="1"/>
          </p:cNvSpPr>
          <p:nvPr>
            <p:ph type="ftr" sz="quarter" idx="11"/>
          </p:nvPr>
        </p:nvSpPr>
        <p:spPr/>
        <p:txBody>
          <a:bodyPr/>
          <a:lstStyle/>
          <a:p>
            <a:r>
              <a:rPr lang="fr-FR"/>
              <a:t>www.maitresseherisson.com</a:t>
            </a:r>
          </a:p>
        </p:txBody>
      </p:sp>
      <p:pic>
        <p:nvPicPr>
          <p:cNvPr id="11" name="Image 10">
            <a:extLst>
              <a:ext uri="{FF2B5EF4-FFF2-40B4-BE49-F238E27FC236}">
                <a16:creationId xmlns:a16="http://schemas.microsoft.com/office/drawing/2014/main" id="{B7BC0A8E-1A5A-F446-9572-CD523179C35A}"/>
              </a:ext>
            </a:extLst>
          </p:cNvPr>
          <p:cNvPicPr>
            <a:picLocks noChangeAspect="1"/>
          </p:cNvPicPr>
          <p:nvPr/>
        </p:nvPicPr>
        <p:blipFill rotWithShape="1">
          <a:blip r:embed="rId2"/>
          <a:srcRect l="50786" t="16475" r="24928" b="12067"/>
          <a:stretch/>
        </p:blipFill>
        <p:spPr>
          <a:xfrm>
            <a:off x="7519325" y="2522976"/>
            <a:ext cx="3712940" cy="3795035"/>
          </a:xfrm>
          <a:prstGeom prst="rect">
            <a:avLst/>
          </a:prstGeom>
        </p:spPr>
      </p:pic>
      <p:sp>
        <p:nvSpPr>
          <p:cNvPr id="4" name="Rectangle 3">
            <a:extLst>
              <a:ext uri="{FF2B5EF4-FFF2-40B4-BE49-F238E27FC236}">
                <a16:creationId xmlns:a16="http://schemas.microsoft.com/office/drawing/2014/main" id="{5DAA2C52-2363-074F-8A05-56233C5E321D}"/>
              </a:ext>
            </a:extLst>
          </p:cNvPr>
          <p:cNvSpPr/>
          <p:nvPr/>
        </p:nvSpPr>
        <p:spPr>
          <a:xfrm>
            <a:off x="7704306" y="3195043"/>
            <a:ext cx="1906622" cy="2719945"/>
          </a:xfrm>
          <a:prstGeom prst="rect">
            <a:avLst/>
          </a:prstGeom>
          <a:solidFill>
            <a:srgbClr val="FFF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14C6948B-FD3E-F644-8ABB-7DCA9862243A}"/>
              </a:ext>
            </a:extLst>
          </p:cNvPr>
          <p:cNvSpPr/>
          <p:nvPr/>
        </p:nvSpPr>
        <p:spPr>
          <a:xfrm>
            <a:off x="9795909" y="3554109"/>
            <a:ext cx="1167289" cy="1524390"/>
          </a:xfrm>
          <a:prstGeom prst="rect">
            <a:avLst/>
          </a:prstGeom>
          <a:solidFill>
            <a:srgbClr val="FFF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028778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848"/>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 coins arrondis 2">
            <a:extLst>
              <a:ext uri="{FF2B5EF4-FFF2-40B4-BE49-F238E27FC236}">
                <a16:creationId xmlns:a16="http://schemas.microsoft.com/office/drawing/2014/main" id="{91705FA9-4028-FB4B-AB9A-DE6D665E764C}"/>
              </a:ext>
            </a:extLst>
          </p:cNvPr>
          <p:cNvSpPr/>
          <p:nvPr/>
        </p:nvSpPr>
        <p:spPr>
          <a:xfrm>
            <a:off x="2633440" y="464561"/>
            <a:ext cx="8377460"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4" t="6376" r="32605" b="17210"/>
          <a:stretch/>
        </p:blipFill>
        <p:spPr bwMode="auto">
          <a:xfrm>
            <a:off x="217216" y="88572"/>
            <a:ext cx="1593669" cy="160755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9077747-534F-2044-9229-52502CB88CFD}"/>
              </a:ext>
            </a:extLst>
          </p:cNvPr>
          <p:cNvSpPr txBox="1"/>
          <p:nvPr/>
        </p:nvSpPr>
        <p:spPr>
          <a:xfrm>
            <a:off x="3365999" y="674223"/>
            <a:ext cx="6912342" cy="646331"/>
          </a:xfrm>
          <a:prstGeom prst="rect">
            <a:avLst/>
          </a:prstGeom>
          <a:noFill/>
        </p:spPr>
        <p:txBody>
          <a:bodyPr wrap="square" rtlCol="0">
            <a:spAutoFit/>
          </a:bodyPr>
          <a:lstStyle/>
          <a:p>
            <a:r>
              <a:rPr lang="fr-FR" sz="3600" b="1" dirty="0">
                <a:solidFill>
                  <a:srgbClr val="374997"/>
                </a:solidFill>
                <a:latin typeface="Century Gothic" panose="020B0502020202020204" pitchFamily="34" charset="0"/>
                <a:cs typeface="Baloo" panose="03080902040302020200" pitchFamily="66" charset="77"/>
              </a:rPr>
              <a:t>PROPORTIONNALITÉ : Mission </a:t>
            </a:r>
            <a:r>
              <a:rPr lang="fr-FR" sz="3600" b="1" dirty="0">
                <a:solidFill>
                  <a:srgbClr val="00B0F0"/>
                </a:solidFill>
                <a:latin typeface="Century Gothic" panose="020B0502020202020204" pitchFamily="34" charset="0"/>
                <a:cs typeface="Baloo" panose="03080902040302020200" pitchFamily="66" charset="77"/>
              </a:rPr>
              <a:t>4</a:t>
            </a:r>
          </a:p>
        </p:txBody>
      </p:sp>
      <p:sp>
        <p:nvSpPr>
          <p:cNvPr id="6" name="Espace réservé du pied de page 5">
            <a:extLst>
              <a:ext uri="{FF2B5EF4-FFF2-40B4-BE49-F238E27FC236}">
                <a16:creationId xmlns:a16="http://schemas.microsoft.com/office/drawing/2014/main" id="{1FA5007C-B56F-2A48-BD2B-7440345D789D}"/>
              </a:ext>
            </a:extLst>
          </p:cNvPr>
          <p:cNvSpPr>
            <a:spLocks noGrp="1"/>
          </p:cNvSpPr>
          <p:nvPr>
            <p:ph type="ftr" sz="quarter" idx="11"/>
          </p:nvPr>
        </p:nvSpPr>
        <p:spPr/>
        <p:txBody>
          <a:bodyPr/>
          <a:lstStyle/>
          <a:p>
            <a:r>
              <a:rPr lang="fr-FR"/>
              <a:t>www.maitresseherisson.com</a:t>
            </a:r>
          </a:p>
        </p:txBody>
      </p:sp>
      <p:pic>
        <p:nvPicPr>
          <p:cNvPr id="9" name="Image 8">
            <a:extLst>
              <a:ext uri="{FF2B5EF4-FFF2-40B4-BE49-F238E27FC236}">
                <a16:creationId xmlns:a16="http://schemas.microsoft.com/office/drawing/2014/main" id="{EEEAAC65-6A78-E542-BD0B-56EB28C4DEC3}"/>
              </a:ext>
            </a:extLst>
          </p:cNvPr>
          <p:cNvPicPr>
            <a:picLocks noChangeAspect="1"/>
          </p:cNvPicPr>
          <p:nvPr/>
        </p:nvPicPr>
        <p:blipFill>
          <a:blip r:embed="rId3"/>
          <a:stretch>
            <a:fillRect/>
          </a:stretch>
        </p:blipFill>
        <p:spPr>
          <a:xfrm>
            <a:off x="1757089" y="1785543"/>
            <a:ext cx="9781260" cy="4435130"/>
          </a:xfrm>
          <a:prstGeom prst="rect">
            <a:avLst/>
          </a:prstGeom>
        </p:spPr>
      </p:pic>
    </p:spTree>
    <p:extLst>
      <p:ext uri="{BB962C8B-B14F-4D97-AF65-F5344CB8AC3E}">
        <p14:creationId xmlns:p14="http://schemas.microsoft.com/office/powerpoint/2010/main" val="4014311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F3DDF547-FABD-2149-90B9-F9F8F91E0CDA}"/>
              </a:ext>
            </a:extLst>
          </p:cNvPr>
          <p:cNvGrpSpPr/>
          <p:nvPr/>
        </p:nvGrpSpPr>
        <p:grpSpPr>
          <a:xfrm>
            <a:off x="1907270" y="157313"/>
            <a:ext cx="8377460" cy="921233"/>
            <a:chOff x="3551830" y="123825"/>
            <a:chExt cx="8377460" cy="921233"/>
          </a:xfrm>
        </p:grpSpPr>
        <p:sp>
          <p:nvSpPr>
            <p:cNvPr id="8" name="Rectangle : coins arrondis 7">
              <a:extLst>
                <a:ext uri="{FF2B5EF4-FFF2-40B4-BE49-F238E27FC236}">
                  <a16:creationId xmlns:a16="http://schemas.microsoft.com/office/drawing/2014/main" id="{A7451A11-0379-8545-B5D7-1FE3E961ED27}"/>
                </a:ext>
              </a:extLst>
            </p:cNvPr>
            <p:cNvSpPr/>
            <p:nvPr/>
          </p:nvSpPr>
          <p:spPr>
            <a:xfrm>
              <a:off x="3551830" y="123825"/>
              <a:ext cx="8377460" cy="921233"/>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C2A0EDD0-9068-1745-BCE0-0155895FED2B}"/>
                </a:ext>
              </a:extLst>
            </p:cNvPr>
            <p:cNvSpPr txBox="1"/>
            <p:nvPr/>
          </p:nvSpPr>
          <p:spPr>
            <a:xfrm>
              <a:off x="3551830" y="294764"/>
              <a:ext cx="8377460" cy="646331"/>
            </a:xfrm>
            <a:prstGeom prst="rect">
              <a:avLst/>
            </a:prstGeom>
            <a:noFill/>
          </p:spPr>
          <p:txBody>
            <a:bodyPr wrap="square" rtlCol="0">
              <a:spAutoFit/>
            </a:bodyPr>
            <a:lstStyle/>
            <a:p>
              <a:pPr algn="ctr"/>
              <a:r>
                <a:rPr lang="fr-FR" sz="3600" b="1" dirty="0">
                  <a:solidFill>
                    <a:srgbClr val="374997"/>
                  </a:solidFill>
                  <a:latin typeface="Century Gothic" panose="020B0502020202020204" pitchFamily="34" charset="0"/>
                  <a:cs typeface="Baloo" panose="03080902040302020200" pitchFamily="66" charset="77"/>
                </a:rPr>
                <a:t>PROPORTIONNALITÉ : Mission </a:t>
              </a:r>
              <a:r>
                <a:rPr lang="fr-FR" sz="3600" b="1" dirty="0">
                  <a:solidFill>
                    <a:srgbClr val="00B0F0"/>
                  </a:solidFill>
                  <a:latin typeface="Century Gothic" panose="020B0502020202020204" pitchFamily="34" charset="0"/>
                  <a:cs typeface="Baloo" panose="03080902040302020200" pitchFamily="66" charset="77"/>
                </a:rPr>
                <a:t>4</a:t>
              </a:r>
            </a:p>
          </p:txBody>
        </p:sp>
      </p:grpSp>
      <p:sp>
        <p:nvSpPr>
          <p:cNvPr id="3" name="Espace réservé du pied de page 2">
            <a:extLst>
              <a:ext uri="{FF2B5EF4-FFF2-40B4-BE49-F238E27FC236}">
                <a16:creationId xmlns:a16="http://schemas.microsoft.com/office/drawing/2014/main" id="{32F64EB9-331D-E949-AE5C-36E07A92610E}"/>
              </a:ext>
            </a:extLst>
          </p:cNvPr>
          <p:cNvSpPr>
            <a:spLocks noGrp="1"/>
          </p:cNvSpPr>
          <p:nvPr>
            <p:ph type="ftr" sz="quarter" idx="11"/>
          </p:nvPr>
        </p:nvSpPr>
        <p:spPr/>
        <p:txBody>
          <a:bodyPr/>
          <a:lstStyle/>
          <a:p>
            <a:r>
              <a:rPr lang="fr-FR"/>
              <a:t>www.maitresseherisson.com</a:t>
            </a:r>
          </a:p>
        </p:txBody>
      </p:sp>
      <p:pic>
        <p:nvPicPr>
          <p:cNvPr id="11" name="Image 10">
            <a:extLst>
              <a:ext uri="{FF2B5EF4-FFF2-40B4-BE49-F238E27FC236}">
                <a16:creationId xmlns:a16="http://schemas.microsoft.com/office/drawing/2014/main" id="{A5E4E4EE-0D1C-FD43-8293-13C4FE4643A8}"/>
              </a:ext>
            </a:extLst>
          </p:cNvPr>
          <p:cNvPicPr>
            <a:picLocks noChangeAspect="1"/>
          </p:cNvPicPr>
          <p:nvPr/>
        </p:nvPicPr>
        <p:blipFill>
          <a:blip r:embed="rId2"/>
          <a:stretch>
            <a:fillRect/>
          </a:stretch>
        </p:blipFill>
        <p:spPr>
          <a:xfrm>
            <a:off x="376012" y="1395467"/>
            <a:ext cx="11426958" cy="4643961"/>
          </a:xfrm>
          <a:prstGeom prst="rect">
            <a:avLst/>
          </a:prstGeom>
        </p:spPr>
      </p:pic>
    </p:spTree>
    <p:extLst>
      <p:ext uri="{BB962C8B-B14F-4D97-AF65-F5344CB8AC3E}">
        <p14:creationId xmlns:p14="http://schemas.microsoft.com/office/powerpoint/2010/main" val="9372541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2383903" y="823354"/>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1"/>
              <a:ext cx="1494992" cy="523220"/>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CM1</a:t>
              </a:r>
            </a:p>
          </p:txBody>
        </p:sp>
      </p:grpSp>
      <p:sp>
        <p:nvSpPr>
          <p:cNvPr id="21" name="Rectangle : coins arrondis 20">
            <a:extLst>
              <a:ext uri="{FF2B5EF4-FFF2-40B4-BE49-F238E27FC236}">
                <a16:creationId xmlns:a16="http://schemas.microsoft.com/office/drawing/2014/main" id="{7E67000D-32F2-8A4E-9AC7-9C2D4DCFC1A2}"/>
              </a:ext>
            </a:extLst>
          </p:cNvPr>
          <p:cNvSpPr/>
          <p:nvPr/>
        </p:nvSpPr>
        <p:spPr>
          <a:xfrm>
            <a:off x="335553" y="1568610"/>
            <a:ext cx="5592808"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rgbClr val="374997"/>
                </a:solidFill>
                <a:latin typeface="Century Gothic" panose="020B0502020202020204" pitchFamily="34" charset="0"/>
              </a:rPr>
              <a:t>Longueurs, périmètres : </a:t>
            </a:r>
            <a:r>
              <a:rPr lang="fr-FR" sz="3200" b="1" dirty="0" err="1">
                <a:solidFill>
                  <a:srgbClr val="374997"/>
                </a:solidFill>
                <a:latin typeface="Century Gothic" panose="020B0502020202020204" pitchFamily="34" charset="0"/>
              </a:rPr>
              <a:t>rebrassage</a:t>
            </a:r>
            <a:endParaRPr lang="fr-FR" sz="3200" b="1" dirty="0">
              <a:solidFill>
                <a:srgbClr val="374997"/>
              </a:solidFill>
              <a:latin typeface="Century Gothic" panose="020B0502020202020204" pitchFamily="34" charset="0"/>
            </a:endParaRPr>
          </a:p>
          <a:p>
            <a:r>
              <a:rPr lang="fr-FR" sz="3200" i="1" dirty="0">
                <a:solidFill>
                  <a:srgbClr val="FF0000"/>
                </a:solidFill>
                <a:latin typeface="Century Gothic" panose="020B0502020202020204" pitchFamily="34" charset="0"/>
              </a:rPr>
              <a:t>(à construire selon les résultats de l’évaluation)</a:t>
            </a:r>
          </a:p>
        </p:txBody>
      </p:sp>
      <p:sp>
        <p:nvSpPr>
          <p:cNvPr id="22" name="Rectangle : coins arrondis 21">
            <a:extLst>
              <a:ext uri="{FF2B5EF4-FFF2-40B4-BE49-F238E27FC236}">
                <a16:creationId xmlns:a16="http://schemas.microsoft.com/office/drawing/2014/main" id="{247D880F-552B-124C-840E-8E27F8653C03}"/>
              </a:ext>
            </a:extLst>
          </p:cNvPr>
          <p:cNvSpPr/>
          <p:nvPr/>
        </p:nvSpPr>
        <p:spPr>
          <a:xfrm>
            <a:off x="6263640" y="1568610"/>
            <a:ext cx="5478299" cy="3995980"/>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rgbClr val="C3A7BA"/>
                </a:solidFill>
                <a:latin typeface="Century Gothic" panose="020B0502020202020204" pitchFamily="34" charset="0"/>
              </a:rPr>
              <a:t>Entrainement : croisement fractions et calcul / fractions et aires</a:t>
            </a:r>
          </a:p>
          <a:p>
            <a:r>
              <a:rPr lang="fr-FR" sz="3200" dirty="0">
                <a:solidFill>
                  <a:schemeClr val="tx1"/>
                </a:solidFill>
                <a:latin typeface="Century Gothic" panose="020B0502020202020204" pitchFamily="34" charset="0"/>
              </a:rPr>
              <a:t>Exercices 9 à 11 p.25</a:t>
            </a:r>
          </a:p>
          <a:p>
            <a:r>
              <a:rPr lang="fr-FR" sz="3200" dirty="0">
                <a:solidFill>
                  <a:schemeClr val="tx1"/>
                </a:solidFill>
                <a:latin typeface="Century Gothic" panose="020B0502020202020204" pitchFamily="34" charset="0"/>
              </a:rPr>
              <a:t>Exercices 50 et 51 p.29</a:t>
            </a:r>
          </a:p>
        </p:txBody>
      </p:sp>
      <p:sp>
        <p:nvSpPr>
          <p:cNvPr id="4" name="ZoneTexte 3">
            <a:extLst>
              <a:ext uri="{FF2B5EF4-FFF2-40B4-BE49-F238E27FC236}">
                <a16:creationId xmlns:a16="http://schemas.microsoft.com/office/drawing/2014/main" id="{E35FD9B8-15BF-4B41-9988-4A6984BF2714}"/>
              </a:ext>
            </a:extLst>
          </p:cNvPr>
          <p:cNvSpPr txBox="1"/>
          <p:nvPr/>
        </p:nvSpPr>
        <p:spPr>
          <a:xfrm>
            <a:off x="6509" y="243575"/>
            <a:ext cx="12192000" cy="538609"/>
          </a:xfrm>
          <a:prstGeom prst="rect">
            <a:avLst/>
          </a:prstGeom>
          <a:noFill/>
        </p:spPr>
        <p:txBody>
          <a:bodyPr wrap="square" rtlCol="0">
            <a:spAutoFit/>
          </a:bodyPr>
          <a:lstStyle/>
          <a:p>
            <a:pPr algn="ctr"/>
            <a:r>
              <a:rPr lang="fr-FR" sz="2900" b="1" dirty="0">
                <a:solidFill>
                  <a:srgbClr val="374997"/>
                </a:solidFill>
                <a:latin typeface="Century Gothic" panose="020B0502020202020204" pitchFamily="34" charset="0"/>
              </a:rPr>
              <a:t>Programme de la séance</a:t>
            </a:r>
            <a:endParaRPr lang="fr-FR" sz="2400" dirty="0">
              <a:solidFill>
                <a:srgbClr val="374997"/>
              </a:solidFill>
              <a:latin typeface="Century Gothic" panose="020B0502020202020204" pitchFamily="34" charset="0"/>
            </a:endParaRPr>
          </a:p>
        </p:txBody>
      </p:sp>
      <p:grpSp>
        <p:nvGrpSpPr>
          <p:cNvPr id="13" name="Groupe 12">
            <a:extLst>
              <a:ext uri="{FF2B5EF4-FFF2-40B4-BE49-F238E27FC236}">
                <a16:creationId xmlns:a16="http://schemas.microsoft.com/office/drawing/2014/main" id="{539A0EC9-ACA8-7F45-8FE2-C95F2B876F6A}"/>
              </a:ext>
            </a:extLst>
          </p:cNvPr>
          <p:cNvGrpSpPr/>
          <p:nvPr/>
        </p:nvGrpSpPr>
        <p:grpSpPr>
          <a:xfrm>
            <a:off x="933796" y="5711291"/>
            <a:ext cx="10324408" cy="742604"/>
            <a:chOff x="933796" y="5711291"/>
            <a:chExt cx="10324408" cy="742604"/>
          </a:xfrm>
        </p:grpSpPr>
        <p:sp>
          <p:nvSpPr>
            <p:cNvPr id="14" name="Rectangle : coins arrondis 13">
              <a:extLst>
                <a:ext uri="{FF2B5EF4-FFF2-40B4-BE49-F238E27FC236}">
                  <a16:creationId xmlns:a16="http://schemas.microsoft.com/office/drawing/2014/main" id="{07EC8006-D8F9-6D4E-AF28-29AF7BD953E5}"/>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EFE0E693-40B6-2B43-B7AF-4C85AFE5AAC6}"/>
                </a:ext>
              </a:extLst>
            </p:cNvPr>
            <p:cNvSpPr/>
            <p:nvPr/>
          </p:nvSpPr>
          <p:spPr>
            <a:xfrm>
              <a:off x="1219200" y="5872480"/>
              <a:ext cx="770180" cy="449205"/>
            </a:xfrm>
            <a:prstGeom prst="rect">
              <a:avLst/>
            </a:prstGeom>
            <a:solidFill>
              <a:srgbClr val="374997"/>
            </a:solidFill>
            <a:ln>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3505DB25-A4DE-0A43-88B5-0A46C076DE76}"/>
                </a:ext>
              </a:extLst>
            </p:cNvPr>
            <p:cNvSpPr/>
            <p:nvPr/>
          </p:nvSpPr>
          <p:spPr>
            <a:xfrm>
              <a:off x="6782033" y="5857989"/>
              <a:ext cx="770180" cy="449205"/>
            </a:xfrm>
            <a:prstGeom prst="rect">
              <a:avLst/>
            </a:prstGeom>
            <a:solidFill>
              <a:srgbClr val="C3A7BA"/>
            </a:solidFill>
            <a:ln>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218A4D9F-9CF5-964D-B2B9-CFA24A19525C}"/>
                </a:ext>
              </a:extLst>
            </p:cNvPr>
            <p:cNvSpPr txBox="1"/>
            <p:nvPr/>
          </p:nvSpPr>
          <p:spPr>
            <a:xfrm>
              <a:off x="2143252" y="5897926"/>
              <a:ext cx="3129280" cy="369332"/>
            </a:xfrm>
            <a:prstGeom prst="rect">
              <a:avLst/>
            </a:prstGeom>
            <a:noFill/>
          </p:spPr>
          <p:txBody>
            <a:bodyPr wrap="square" rtlCol="0">
              <a:spAutoFit/>
            </a:bodyPr>
            <a:lstStyle/>
            <a:p>
              <a:r>
                <a:rPr lang="fr-FR" dirty="0">
                  <a:latin typeface="Century Gothic" panose="020B0502020202020204" pitchFamily="34" charset="0"/>
                  <a:cs typeface="Baloo" panose="03080902040302020200" pitchFamily="66" charset="77"/>
                </a:rPr>
                <a:t>Travail avec l’enseignante</a:t>
              </a:r>
            </a:p>
          </p:txBody>
        </p:sp>
        <p:sp>
          <p:nvSpPr>
            <p:cNvPr id="18" name="ZoneTexte 17">
              <a:extLst>
                <a:ext uri="{FF2B5EF4-FFF2-40B4-BE49-F238E27FC236}">
                  <a16:creationId xmlns:a16="http://schemas.microsoft.com/office/drawing/2014/main" id="{2E10026D-998F-F84E-B26C-92B48CADD807}"/>
                </a:ext>
              </a:extLst>
            </p:cNvPr>
            <p:cNvSpPr txBox="1"/>
            <p:nvPr/>
          </p:nvSpPr>
          <p:spPr>
            <a:xfrm>
              <a:off x="7709320" y="5897926"/>
              <a:ext cx="3129280" cy="369332"/>
            </a:xfrm>
            <a:prstGeom prst="rect">
              <a:avLst/>
            </a:prstGeom>
            <a:noFill/>
          </p:spPr>
          <p:txBody>
            <a:bodyPr wrap="square" rtlCol="0">
              <a:spAutoFit/>
            </a:bodyPr>
            <a:lstStyle/>
            <a:p>
              <a:r>
                <a:rPr lang="fr-FR" dirty="0">
                  <a:latin typeface="Century Gothic" panose="020B0502020202020204" pitchFamily="34" charset="0"/>
                  <a:cs typeface="Baloo" panose="03080902040302020200" pitchFamily="66" charset="77"/>
                </a:rPr>
                <a:t>Travail en autonomie</a:t>
              </a:r>
            </a:p>
          </p:txBody>
        </p:sp>
      </p:grpSp>
      <p:grpSp>
        <p:nvGrpSpPr>
          <p:cNvPr id="23" name="Groupe 22">
            <a:extLst>
              <a:ext uri="{FF2B5EF4-FFF2-40B4-BE49-F238E27FC236}">
                <a16:creationId xmlns:a16="http://schemas.microsoft.com/office/drawing/2014/main" id="{41733F17-C37C-204D-955E-B3EF79115AC1}"/>
              </a:ext>
            </a:extLst>
          </p:cNvPr>
          <p:cNvGrpSpPr/>
          <p:nvPr/>
        </p:nvGrpSpPr>
        <p:grpSpPr>
          <a:xfrm>
            <a:off x="8314656" y="840090"/>
            <a:ext cx="1303528" cy="648830"/>
            <a:chOff x="1778000" y="2070542"/>
            <a:chExt cx="1929892" cy="1111320"/>
          </a:xfrm>
        </p:grpSpPr>
        <p:sp>
          <p:nvSpPr>
            <p:cNvPr id="24" name="Rectangle : coins arrondis 23">
              <a:extLst>
                <a:ext uri="{FF2B5EF4-FFF2-40B4-BE49-F238E27FC236}">
                  <a16:creationId xmlns:a16="http://schemas.microsoft.com/office/drawing/2014/main" id="{6BB8DD14-50BC-6E4F-9CBD-3474438BA6E0}"/>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306E1537-2C53-864D-8A18-4C344E33C136}"/>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1372229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3"/>
          <a:stretch/>
        </p:blipFill>
        <p:spPr bwMode="auto">
          <a:xfrm>
            <a:off x="0" y="0"/>
            <a:ext cx="917050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9077747-534F-2044-9229-52502CB88CFD}"/>
              </a:ext>
            </a:extLst>
          </p:cNvPr>
          <p:cNvSpPr txBox="1"/>
          <p:nvPr/>
        </p:nvSpPr>
        <p:spPr>
          <a:xfrm>
            <a:off x="4954441" y="1613118"/>
            <a:ext cx="7037262" cy="3631763"/>
          </a:xfrm>
          <a:prstGeom prst="rect">
            <a:avLst/>
          </a:prstGeom>
          <a:noFill/>
        </p:spPr>
        <p:txBody>
          <a:bodyPr wrap="square" rtlCol="0">
            <a:spAutoFit/>
          </a:bodyPr>
          <a:lstStyle/>
          <a:p>
            <a:pPr algn="ctr"/>
            <a:r>
              <a:rPr lang="fr-FR" sz="11500" b="1" dirty="0">
                <a:solidFill>
                  <a:srgbClr val="C3A7BA"/>
                </a:solidFill>
                <a:latin typeface="Century Gothic" panose="020B0502020202020204" pitchFamily="34" charset="0"/>
                <a:cs typeface="Baloo" panose="03080902040302020200" pitchFamily="66" charset="77"/>
              </a:rPr>
              <a:t>CALCUL</a:t>
            </a:r>
          </a:p>
          <a:p>
            <a:pPr algn="ctr"/>
            <a:r>
              <a:rPr lang="fr-FR" sz="11500" b="1" dirty="0">
                <a:solidFill>
                  <a:srgbClr val="C3A7BA"/>
                </a:solidFill>
                <a:latin typeface="Century Gothic" panose="020B0502020202020204" pitchFamily="34" charset="0"/>
                <a:cs typeface="Baloo" panose="03080902040302020200" pitchFamily="66" charset="77"/>
              </a:rPr>
              <a:t>MENTAL</a:t>
            </a:r>
          </a:p>
        </p:txBody>
      </p:sp>
      <p:sp>
        <p:nvSpPr>
          <p:cNvPr id="3" name="Espace réservé du pied de page 2">
            <a:extLst>
              <a:ext uri="{FF2B5EF4-FFF2-40B4-BE49-F238E27FC236}">
                <a16:creationId xmlns:a16="http://schemas.microsoft.com/office/drawing/2014/main" id="{4F10C31E-417E-444A-B3EE-211BE3CA7257}"/>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23963046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2383903" y="823354"/>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1"/>
              <a:ext cx="1494992" cy="523220"/>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CM1</a:t>
              </a:r>
            </a:p>
          </p:txBody>
        </p:sp>
      </p:grpSp>
      <p:sp>
        <p:nvSpPr>
          <p:cNvPr id="21" name="Rectangle : coins arrondis 20">
            <a:extLst>
              <a:ext uri="{FF2B5EF4-FFF2-40B4-BE49-F238E27FC236}">
                <a16:creationId xmlns:a16="http://schemas.microsoft.com/office/drawing/2014/main" id="{7E67000D-32F2-8A4E-9AC7-9C2D4DCFC1A2}"/>
              </a:ext>
            </a:extLst>
          </p:cNvPr>
          <p:cNvSpPr/>
          <p:nvPr/>
        </p:nvSpPr>
        <p:spPr>
          <a:xfrm>
            <a:off x="335553" y="1568609"/>
            <a:ext cx="5592808" cy="4366235"/>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C3A7BA"/>
                </a:solidFill>
                <a:latin typeface="Century Gothic" panose="020B0502020202020204" pitchFamily="34" charset="0"/>
              </a:rPr>
              <a:t>Le compte est bon</a:t>
            </a:r>
          </a:p>
          <a:p>
            <a:pPr algn="ctr"/>
            <a:endParaRPr lang="fr-FR" sz="3200" b="1" dirty="0">
              <a:solidFill>
                <a:srgbClr val="C3A7BA"/>
              </a:solidFill>
              <a:latin typeface="Century Gothic" panose="020B0502020202020204" pitchFamily="34" charset="0"/>
            </a:endParaRPr>
          </a:p>
          <a:p>
            <a:pPr algn="ctr"/>
            <a:r>
              <a:rPr lang="fr-FR" sz="3600" dirty="0">
                <a:solidFill>
                  <a:schemeClr val="tx1"/>
                </a:solidFill>
                <a:latin typeface="Century Gothic" panose="020B0502020202020204" pitchFamily="34" charset="0"/>
              </a:rPr>
              <a:t>890</a:t>
            </a:r>
            <a:endParaRPr lang="fr-FR" sz="3200" dirty="0">
              <a:solidFill>
                <a:schemeClr val="tx1"/>
              </a:solidFill>
              <a:latin typeface="Century Gothic" panose="020B0502020202020204" pitchFamily="34" charset="0"/>
            </a:endParaRPr>
          </a:p>
          <a:p>
            <a:pPr algn="ctr"/>
            <a:r>
              <a:rPr lang="fr-FR" sz="3200" b="1" dirty="0">
                <a:solidFill>
                  <a:schemeClr val="tx1"/>
                </a:solidFill>
                <a:latin typeface="Century Gothic" panose="020B0502020202020204" pitchFamily="34" charset="0"/>
              </a:rPr>
              <a:t>500 – 100 – 250 – 500 – 10</a:t>
            </a:r>
          </a:p>
          <a:p>
            <a:pPr algn="ctr"/>
            <a:r>
              <a:rPr lang="fr-FR" sz="3200" b="1" dirty="0">
                <a:solidFill>
                  <a:schemeClr val="tx1"/>
                </a:solidFill>
                <a:latin typeface="Century Gothic" panose="020B0502020202020204" pitchFamily="34" charset="0"/>
              </a:rPr>
              <a:t> </a:t>
            </a:r>
            <a:endParaRPr lang="fr-FR" sz="2800" b="1" dirty="0">
              <a:solidFill>
                <a:srgbClr val="C3A7BA"/>
              </a:solidFill>
              <a:latin typeface="Century Gothic" panose="020B0502020202020204" pitchFamily="34" charset="0"/>
            </a:endParaRPr>
          </a:p>
          <a:p>
            <a:pPr algn="ctr"/>
            <a:r>
              <a:rPr lang="fr-FR" sz="3600" dirty="0">
                <a:solidFill>
                  <a:schemeClr val="tx1"/>
                </a:solidFill>
                <a:latin typeface="Century Gothic" panose="020B0502020202020204" pitchFamily="34" charset="0"/>
              </a:rPr>
              <a:t>909</a:t>
            </a:r>
            <a:endParaRPr lang="fr-FR" sz="3200" dirty="0">
              <a:solidFill>
                <a:schemeClr val="tx1"/>
              </a:solidFill>
              <a:latin typeface="Century Gothic" panose="020B0502020202020204" pitchFamily="34" charset="0"/>
            </a:endParaRPr>
          </a:p>
          <a:p>
            <a:pPr algn="ctr"/>
            <a:r>
              <a:rPr lang="fr-FR" sz="3200" b="1" dirty="0">
                <a:solidFill>
                  <a:schemeClr val="tx1"/>
                </a:solidFill>
                <a:latin typeface="Century Gothic" panose="020B0502020202020204" pitchFamily="34" charset="0"/>
              </a:rPr>
              <a:t>500 – 100 – 9 – 250 – 250 </a:t>
            </a:r>
            <a:endParaRPr lang="fr-FR" sz="3200" b="1" dirty="0">
              <a:solidFill>
                <a:srgbClr val="C3A7BA"/>
              </a:solidFill>
              <a:latin typeface="Century Gothic" panose="020B0502020202020204" pitchFamily="34" charset="0"/>
            </a:endParaRPr>
          </a:p>
        </p:txBody>
      </p:sp>
      <p:sp>
        <p:nvSpPr>
          <p:cNvPr id="22" name="Rectangle : coins arrondis 21">
            <a:extLst>
              <a:ext uri="{FF2B5EF4-FFF2-40B4-BE49-F238E27FC236}">
                <a16:creationId xmlns:a16="http://schemas.microsoft.com/office/drawing/2014/main" id="{247D880F-552B-124C-840E-8E27F8653C03}"/>
              </a:ext>
            </a:extLst>
          </p:cNvPr>
          <p:cNvSpPr/>
          <p:nvPr/>
        </p:nvSpPr>
        <p:spPr>
          <a:xfrm>
            <a:off x="6263640" y="1568610"/>
            <a:ext cx="5478299" cy="4366234"/>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rgbClr val="C3A7BA"/>
                </a:solidFill>
                <a:latin typeface="Century Gothic" panose="020B0502020202020204" pitchFamily="34" charset="0"/>
              </a:rPr>
              <a:t>Utiliser des stratégies pour additionner des nombres décimaux</a:t>
            </a:r>
          </a:p>
          <a:p>
            <a:r>
              <a:rPr lang="fr-FR" sz="3200" dirty="0">
                <a:solidFill>
                  <a:schemeClr val="tx1"/>
                </a:solidFill>
                <a:latin typeface="Century Gothic" panose="020B0502020202020204" pitchFamily="34" charset="0"/>
              </a:rPr>
              <a:t>Exercices 1 et 4 p.194</a:t>
            </a:r>
          </a:p>
        </p:txBody>
      </p:sp>
      <p:grpSp>
        <p:nvGrpSpPr>
          <p:cNvPr id="23" name="Groupe 22">
            <a:extLst>
              <a:ext uri="{FF2B5EF4-FFF2-40B4-BE49-F238E27FC236}">
                <a16:creationId xmlns:a16="http://schemas.microsoft.com/office/drawing/2014/main" id="{41733F17-C37C-204D-955E-B3EF79115AC1}"/>
              </a:ext>
            </a:extLst>
          </p:cNvPr>
          <p:cNvGrpSpPr/>
          <p:nvPr/>
        </p:nvGrpSpPr>
        <p:grpSpPr>
          <a:xfrm>
            <a:off x="8314656" y="840090"/>
            <a:ext cx="1303528" cy="648830"/>
            <a:chOff x="1778000" y="2070542"/>
            <a:chExt cx="1929892" cy="1111320"/>
          </a:xfrm>
        </p:grpSpPr>
        <p:sp>
          <p:nvSpPr>
            <p:cNvPr id="24" name="Rectangle : coins arrondis 23">
              <a:extLst>
                <a:ext uri="{FF2B5EF4-FFF2-40B4-BE49-F238E27FC236}">
                  <a16:creationId xmlns:a16="http://schemas.microsoft.com/office/drawing/2014/main" id="{6BB8DD14-50BC-6E4F-9CBD-3474438BA6E0}"/>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306E1537-2C53-864D-8A18-4C344E33C136}"/>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222117737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2231</TotalTime>
  <Words>2157</Words>
  <Application>Microsoft Macintosh PowerPoint</Application>
  <PresentationFormat>Grand écran</PresentationFormat>
  <Paragraphs>440</Paragraphs>
  <Slides>94</Slides>
  <Notes>0</Notes>
  <HiddenSlides>0</HiddenSlides>
  <MMClips>1</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94</vt:i4>
      </vt:variant>
    </vt:vector>
  </HeadingPairs>
  <TitlesOfParts>
    <vt:vector size="100" baseType="lpstr">
      <vt:lpstr>Arial</vt:lpstr>
      <vt:lpstr>Baloo</vt:lpstr>
      <vt:lpstr>Calibri</vt:lpstr>
      <vt:lpstr>Calibri Light</vt:lpstr>
      <vt:lpstr>Century Gothic</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Microsoft Office User</cp:lastModifiedBy>
  <cp:revision>77</cp:revision>
  <dcterms:created xsi:type="dcterms:W3CDTF">2021-08-14T07:02:46Z</dcterms:created>
  <dcterms:modified xsi:type="dcterms:W3CDTF">2021-08-28T09:17:06Z</dcterms:modified>
</cp:coreProperties>
</file>